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74" r:id="rId16"/>
    <p:sldId id="269" r:id="rId17"/>
    <p:sldId id="270"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14DB2F-7463-41C0-8413-60303554A1D9}"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IN"/>
        </a:p>
      </dgm:t>
    </dgm:pt>
    <dgm:pt modelId="{0523E95A-62C6-4594-9200-B335DEF66E93}">
      <dgm:prSet phldrT="[Text]"/>
      <dgm:spPr/>
      <dgm:t>
        <a:bodyPr/>
        <a:lstStyle/>
        <a:p>
          <a:r>
            <a:rPr lang="en-US" dirty="0"/>
            <a:t>Material culture</a:t>
          </a:r>
          <a:endParaRPr lang="en-IN" dirty="0"/>
        </a:p>
      </dgm:t>
    </dgm:pt>
    <dgm:pt modelId="{D2F3462E-8E33-4C8E-9B26-6D82123C996A}" type="parTrans" cxnId="{450B7B3F-7A80-4637-A82D-38FAB74EB9A0}">
      <dgm:prSet/>
      <dgm:spPr/>
      <dgm:t>
        <a:bodyPr/>
        <a:lstStyle/>
        <a:p>
          <a:endParaRPr lang="en-IN"/>
        </a:p>
      </dgm:t>
    </dgm:pt>
    <dgm:pt modelId="{67FD299C-7929-4681-AAB9-997B616F55DD}" type="sibTrans" cxnId="{450B7B3F-7A80-4637-A82D-38FAB74EB9A0}">
      <dgm:prSet/>
      <dgm:spPr/>
      <dgm:t>
        <a:bodyPr/>
        <a:lstStyle/>
        <a:p>
          <a:endParaRPr lang="en-IN"/>
        </a:p>
      </dgm:t>
    </dgm:pt>
    <dgm:pt modelId="{B0DA1B8A-0F2D-48DF-B315-D6B263F49BEC}">
      <dgm:prSet phldrT="[Text]"/>
      <dgm:spPr/>
      <dgm:t>
        <a:bodyPr/>
        <a:lstStyle/>
        <a:p>
          <a:r>
            <a:rPr lang="en-US" dirty="0"/>
            <a:t>Non- material culture</a:t>
          </a:r>
          <a:endParaRPr lang="en-IN" dirty="0"/>
        </a:p>
      </dgm:t>
    </dgm:pt>
    <dgm:pt modelId="{E54EF7DA-F24F-469A-B54B-943AC8BC0046}" type="parTrans" cxnId="{B65817B8-FABB-49EE-BA6B-1BF596F2F135}">
      <dgm:prSet/>
      <dgm:spPr/>
      <dgm:t>
        <a:bodyPr/>
        <a:lstStyle/>
        <a:p>
          <a:endParaRPr lang="en-IN"/>
        </a:p>
      </dgm:t>
    </dgm:pt>
    <dgm:pt modelId="{F2FDC377-4F1F-42C8-8F6F-EC6272CA394C}" type="sibTrans" cxnId="{B65817B8-FABB-49EE-BA6B-1BF596F2F135}">
      <dgm:prSet/>
      <dgm:spPr/>
      <dgm:t>
        <a:bodyPr/>
        <a:lstStyle/>
        <a:p>
          <a:endParaRPr lang="en-IN"/>
        </a:p>
      </dgm:t>
    </dgm:pt>
    <dgm:pt modelId="{BC0D4BA9-5854-4A9B-9BE2-461620221D37}" type="pres">
      <dgm:prSet presAssocID="{1714DB2F-7463-41C0-8413-60303554A1D9}" presName="diagram" presStyleCnt="0">
        <dgm:presLayoutVars>
          <dgm:dir/>
          <dgm:resizeHandles val="exact"/>
        </dgm:presLayoutVars>
      </dgm:prSet>
      <dgm:spPr/>
      <dgm:t>
        <a:bodyPr/>
        <a:lstStyle/>
        <a:p>
          <a:endParaRPr lang="en-US"/>
        </a:p>
      </dgm:t>
    </dgm:pt>
    <dgm:pt modelId="{9B7DE72C-3B4B-4FC0-B71E-7F55A34D5F9B}" type="pres">
      <dgm:prSet presAssocID="{0523E95A-62C6-4594-9200-B335DEF66E93}" presName="arrow" presStyleLbl="node1" presStyleIdx="0" presStyleCnt="2" custRadScaleRad="100000" custRadScaleInc="-82">
        <dgm:presLayoutVars>
          <dgm:bulletEnabled val="1"/>
        </dgm:presLayoutVars>
      </dgm:prSet>
      <dgm:spPr/>
      <dgm:t>
        <a:bodyPr/>
        <a:lstStyle/>
        <a:p>
          <a:endParaRPr lang="en-US"/>
        </a:p>
      </dgm:t>
    </dgm:pt>
    <dgm:pt modelId="{CE1CC674-B665-45FD-992A-C1ACF1FCB7F9}" type="pres">
      <dgm:prSet presAssocID="{B0DA1B8A-0F2D-48DF-B315-D6B263F49BEC}" presName="arrow" presStyleLbl="node1" presStyleIdx="1" presStyleCnt="2">
        <dgm:presLayoutVars>
          <dgm:bulletEnabled val="1"/>
        </dgm:presLayoutVars>
      </dgm:prSet>
      <dgm:spPr/>
      <dgm:t>
        <a:bodyPr/>
        <a:lstStyle/>
        <a:p>
          <a:endParaRPr lang="en-US"/>
        </a:p>
      </dgm:t>
    </dgm:pt>
  </dgm:ptLst>
  <dgm:cxnLst>
    <dgm:cxn modelId="{6CF67454-FFC0-4F2C-9C7C-FA1445AC0C8D}" type="presOf" srcId="{B0DA1B8A-0F2D-48DF-B315-D6B263F49BEC}" destId="{CE1CC674-B665-45FD-992A-C1ACF1FCB7F9}" srcOrd="0" destOrd="0" presId="urn:microsoft.com/office/officeart/2005/8/layout/arrow5"/>
    <dgm:cxn modelId="{450B7B3F-7A80-4637-A82D-38FAB74EB9A0}" srcId="{1714DB2F-7463-41C0-8413-60303554A1D9}" destId="{0523E95A-62C6-4594-9200-B335DEF66E93}" srcOrd="0" destOrd="0" parTransId="{D2F3462E-8E33-4C8E-9B26-6D82123C996A}" sibTransId="{67FD299C-7929-4681-AAB9-997B616F55DD}"/>
    <dgm:cxn modelId="{39124686-0D4B-4455-8970-C7804353CB9A}" type="presOf" srcId="{0523E95A-62C6-4594-9200-B335DEF66E93}" destId="{9B7DE72C-3B4B-4FC0-B71E-7F55A34D5F9B}" srcOrd="0" destOrd="0" presId="urn:microsoft.com/office/officeart/2005/8/layout/arrow5"/>
    <dgm:cxn modelId="{B65817B8-FABB-49EE-BA6B-1BF596F2F135}" srcId="{1714DB2F-7463-41C0-8413-60303554A1D9}" destId="{B0DA1B8A-0F2D-48DF-B315-D6B263F49BEC}" srcOrd="1" destOrd="0" parTransId="{E54EF7DA-F24F-469A-B54B-943AC8BC0046}" sibTransId="{F2FDC377-4F1F-42C8-8F6F-EC6272CA394C}"/>
    <dgm:cxn modelId="{B4ED9F2D-2AAB-4DD0-94F4-62AC437B434E}" type="presOf" srcId="{1714DB2F-7463-41C0-8413-60303554A1D9}" destId="{BC0D4BA9-5854-4A9B-9BE2-461620221D37}" srcOrd="0" destOrd="0" presId="urn:microsoft.com/office/officeart/2005/8/layout/arrow5"/>
    <dgm:cxn modelId="{8B25A903-608C-4402-B919-42502D62B600}" type="presParOf" srcId="{BC0D4BA9-5854-4A9B-9BE2-461620221D37}" destId="{9B7DE72C-3B4B-4FC0-B71E-7F55A34D5F9B}" srcOrd="0" destOrd="0" presId="urn:microsoft.com/office/officeart/2005/8/layout/arrow5"/>
    <dgm:cxn modelId="{0F34AD54-87A0-49C9-AED6-5624DBFFF89F}" type="presParOf" srcId="{BC0D4BA9-5854-4A9B-9BE2-461620221D37}" destId="{CE1CC674-B665-45FD-992A-C1ACF1FCB7F9}" srcOrd="1" destOrd="0" presId="urn:microsoft.com/office/officeart/2005/8/layout/arrow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50EB68-B69E-45BA-AE33-7B20789BE97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IN"/>
        </a:p>
      </dgm:t>
    </dgm:pt>
    <dgm:pt modelId="{5F5683A1-B4CB-4081-A198-886E9EDBA6BF}">
      <dgm:prSet phldrT="[Text]"/>
      <dgm:spPr/>
      <dgm:t>
        <a:bodyPr/>
        <a:lstStyle/>
        <a:p>
          <a:r>
            <a:rPr lang="en-US" dirty="0"/>
            <a:t>Cultural trait</a:t>
          </a:r>
          <a:endParaRPr lang="en-IN" dirty="0"/>
        </a:p>
      </dgm:t>
    </dgm:pt>
    <dgm:pt modelId="{B9585CD2-6817-46AE-98E3-D86E5B5D8536}" type="parTrans" cxnId="{AE1D88A7-2F6F-45AA-ADF7-BA2B1220906E}">
      <dgm:prSet/>
      <dgm:spPr/>
      <dgm:t>
        <a:bodyPr/>
        <a:lstStyle/>
        <a:p>
          <a:endParaRPr lang="en-IN"/>
        </a:p>
      </dgm:t>
    </dgm:pt>
    <dgm:pt modelId="{E4547421-CB4E-4A57-AB88-0C311DC131B2}" type="sibTrans" cxnId="{AE1D88A7-2F6F-45AA-ADF7-BA2B1220906E}">
      <dgm:prSet/>
      <dgm:spPr/>
      <dgm:t>
        <a:bodyPr/>
        <a:lstStyle/>
        <a:p>
          <a:endParaRPr lang="en-IN" dirty="0"/>
        </a:p>
      </dgm:t>
    </dgm:pt>
    <dgm:pt modelId="{C24716D3-E28D-4568-B757-DFDAA4F4FDCD}">
      <dgm:prSet phldrT="[Text]"/>
      <dgm:spPr/>
      <dgm:t>
        <a:bodyPr/>
        <a:lstStyle/>
        <a:p>
          <a:r>
            <a:rPr lang="en-US" dirty="0"/>
            <a:t>Cultural pattern</a:t>
          </a:r>
          <a:endParaRPr lang="en-IN" dirty="0"/>
        </a:p>
      </dgm:t>
    </dgm:pt>
    <dgm:pt modelId="{9E5845A9-440A-4948-B07F-6B7E04723D1F}" type="parTrans" cxnId="{0B618E98-5771-4568-9661-3C013525FCF6}">
      <dgm:prSet/>
      <dgm:spPr/>
      <dgm:t>
        <a:bodyPr/>
        <a:lstStyle/>
        <a:p>
          <a:endParaRPr lang="en-IN"/>
        </a:p>
      </dgm:t>
    </dgm:pt>
    <dgm:pt modelId="{033D2659-7153-4EE7-A0C3-5C816CD4C096}" type="sibTrans" cxnId="{0B618E98-5771-4568-9661-3C013525FCF6}">
      <dgm:prSet/>
      <dgm:spPr/>
      <dgm:t>
        <a:bodyPr/>
        <a:lstStyle/>
        <a:p>
          <a:endParaRPr lang="en-IN"/>
        </a:p>
      </dgm:t>
    </dgm:pt>
    <dgm:pt modelId="{B77EC456-4C48-4254-BA3B-B2D2E889C797}">
      <dgm:prSet phldrT="[Text]"/>
      <dgm:spPr/>
      <dgm:t>
        <a:bodyPr/>
        <a:lstStyle/>
        <a:p>
          <a:r>
            <a:rPr lang="en-US" dirty="0"/>
            <a:t>Folk ways</a:t>
          </a:r>
          <a:endParaRPr lang="en-IN" dirty="0"/>
        </a:p>
      </dgm:t>
    </dgm:pt>
    <dgm:pt modelId="{EE3F7111-2D89-49C6-A05D-C598A7806634}" type="parTrans" cxnId="{2990D5A4-4F11-47F7-BA26-761D9BD25DE7}">
      <dgm:prSet/>
      <dgm:spPr/>
      <dgm:t>
        <a:bodyPr/>
        <a:lstStyle/>
        <a:p>
          <a:endParaRPr lang="en-IN"/>
        </a:p>
      </dgm:t>
    </dgm:pt>
    <dgm:pt modelId="{71E5B42D-A87B-4417-BE64-B6A2F01B561D}" type="sibTrans" cxnId="{2990D5A4-4F11-47F7-BA26-761D9BD25DE7}">
      <dgm:prSet/>
      <dgm:spPr/>
      <dgm:t>
        <a:bodyPr/>
        <a:lstStyle/>
        <a:p>
          <a:endParaRPr lang="en-IN"/>
        </a:p>
      </dgm:t>
    </dgm:pt>
    <dgm:pt modelId="{AD9142E8-0689-470C-AEFE-E7055078A2FF}">
      <dgm:prSet phldrT="[Text]"/>
      <dgm:spPr/>
      <dgm:t>
        <a:bodyPr/>
        <a:lstStyle/>
        <a:p>
          <a:r>
            <a:rPr lang="en-US" dirty="0"/>
            <a:t>Cultural area</a:t>
          </a:r>
          <a:endParaRPr lang="en-IN" dirty="0"/>
        </a:p>
      </dgm:t>
    </dgm:pt>
    <dgm:pt modelId="{72BCB439-D9F2-4EF9-A8AB-2E05AA33ECF1}" type="parTrans" cxnId="{F5C53845-F6E1-402D-BF3B-FDB5C5084B25}">
      <dgm:prSet/>
      <dgm:spPr/>
      <dgm:t>
        <a:bodyPr/>
        <a:lstStyle/>
        <a:p>
          <a:endParaRPr lang="en-IN"/>
        </a:p>
      </dgm:t>
    </dgm:pt>
    <dgm:pt modelId="{F12FADDB-5308-43A8-8D00-F2658A84701A}" type="sibTrans" cxnId="{F5C53845-F6E1-402D-BF3B-FDB5C5084B25}">
      <dgm:prSet/>
      <dgm:spPr/>
      <dgm:t>
        <a:bodyPr/>
        <a:lstStyle/>
        <a:p>
          <a:endParaRPr lang="en-IN"/>
        </a:p>
      </dgm:t>
    </dgm:pt>
    <dgm:pt modelId="{16C11FEF-DD6C-4A2F-8A0D-D4D82253E39E}">
      <dgm:prSet phldrT="[Text]"/>
      <dgm:spPr/>
      <dgm:t>
        <a:bodyPr/>
        <a:lstStyle/>
        <a:p>
          <a:r>
            <a:rPr lang="en-US" dirty="0"/>
            <a:t>mores</a:t>
          </a:r>
          <a:endParaRPr lang="en-IN" dirty="0"/>
        </a:p>
      </dgm:t>
    </dgm:pt>
    <dgm:pt modelId="{89069C81-A33B-415A-8D69-BD531735AFA9}" type="parTrans" cxnId="{74812CA6-6CD2-4A82-9028-0EE92B54DA4C}">
      <dgm:prSet/>
      <dgm:spPr/>
      <dgm:t>
        <a:bodyPr/>
        <a:lstStyle/>
        <a:p>
          <a:endParaRPr lang="en-IN"/>
        </a:p>
      </dgm:t>
    </dgm:pt>
    <dgm:pt modelId="{6C2A1554-41AE-4E3A-AF38-B0AB6F8B0731}" type="sibTrans" cxnId="{74812CA6-6CD2-4A82-9028-0EE92B54DA4C}">
      <dgm:prSet/>
      <dgm:spPr/>
      <dgm:t>
        <a:bodyPr/>
        <a:lstStyle/>
        <a:p>
          <a:endParaRPr lang="en-IN"/>
        </a:p>
      </dgm:t>
    </dgm:pt>
    <dgm:pt modelId="{A6C50707-1568-4665-A809-AB7EF21ED54E}">
      <dgm:prSet phldrT="[Text]"/>
      <dgm:spPr/>
      <dgm:t>
        <a:bodyPr/>
        <a:lstStyle/>
        <a:p>
          <a:r>
            <a:rPr lang="en-US" dirty="0"/>
            <a:t>Norms</a:t>
          </a:r>
        </a:p>
        <a:p>
          <a:r>
            <a:rPr lang="en-US" dirty="0"/>
            <a:t>laws</a:t>
          </a:r>
          <a:endParaRPr lang="en-IN" dirty="0"/>
        </a:p>
      </dgm:t>
    </dgm:pt>
    <dgm:pt modelId="{03B6ED3F-36DD-48C6-BEA2-5A42273108FD}" type="parTrans" cxnId="{A7A8669A-7823-4203-8EEC-49B76B6E3DAA}">
      <dgm:prSet/>
      <dgm:spPr/>
      <dgm:t>
        <a:bodyPr/>
        <a:lstStyle/>
        <a:p>
          <a:endParaRPr lang="en-IN"/>
        </a:p>
      </dgm:t>
    </dgm:pt>
    <dgm:pt modelId="{DFCB2E8A-3A9E-4647-A823-77656F4FB23E}" type="sibTrans" cxnId="{A7A8669A-7823-4203-8EEC-49B76B6E3DAA}">
      <dgm:prSet/>
      <dgm:spPr/>
      <dgm:t>
        <a:bodyPr/>
        <a:lstStyle/>
        <a:p>
          <a:endParaRPr lang="en-IN"/>
        </a:p>
      </dgm:t>
    </dgm:pt>
    <dgm:pt modelId="{B9B1174C-D4C9-4F07-9C36-17D1F29B6917}" type="pres">
      <dgm:prSet presAssocID="{EF50EB68-B69E-45BA-AE33-7B20789BE976}" presName="Name0" presStyleCnt="0">
        <dgm:presLayoutVars>
          <dgm:chMax/>
          <dgm:chPref/>
          <dgm:dir/>
          <dgm:animLvl val="lvl"/>
        </dgm:presLayoutVars>
      </dgm:prSet>
      <dgm:spPr/>
      <dgm:t>
        <a:bodyPr/>
        <a:lstStyle/>
        <a:p>
          <a:endParaRPr lang="en-US"/>
        </a:p>
      </dgm:t>
    </dgm:pt>
    <dgm:pt modelId="{8F70BCA5-5ECD-44B2-8B0C-9F075E671E19}" type="pres">
      <dgm:prSet presAssocID="{5F5683A1-B4CB-4081-A198-886E9EDBA6BF}" presName="composite" presStyleCnt="0"/>
      <dgm:spPr/>
    </dgm:pt>
    <dgm:pt modelId="{0CA12AB3-515D-407B-8874-881403408EA4}" type="pres">
      <dgm:prSet presAssocID="{5F5683A1-B4CB-4081-A198-886E9EDBA6BF}" presName="Parent1" presStyleLbl="node1" presStyleIdx="0" presStyleCnt="6">
        <dgm:presLayoutVars>
          <dgm:chMax val="1"/>
          <dgm:chPref val="1"/>
          <dgm:bulletEnabled val="1"/>
        </dgm:presLayoutVars>
      </dgm:prSet>
      <dgm:spPr/>
      <dgm:t>
        <a:bodyPr/>
        <a:lstStyle/>
        <a:p>
          <a:endParaRPr lang="en-US"/>
        </a:p>
      </dgm:t>
    </dgm:pt>
    <dgm:pt modelId="{7B14C278-CEA9-4629-8FA0-3B44B447F93D}" type="pres">
      <dgm:prSet presAssocID="{5F5683A1-B4CB-4081-A198-886E9EDBA6BF}" presName="Childtext1" presStyleLbl="revTx" presStyleIdx="0" presStyleCnt="3">
        <dgm:presLayoutVars>
          <dgm:chMax val="0"/>
          <dgm:chPref val="0"/>
          <dgm:bulletEnabled val="1"/>
        </dgm:presLayoutVars>
      </dgm:prSet>
      <dgm:spPr/>
      <dgm:t>
        <a:bodyPr/>
        <a:lstStyle/>
        <a:p>
          <a:endParaRPr lang="en-US"/>
        </a:p>
      </dgm:t>
    </dgm:pt>
    <dgm:pt modelId="{BC8C133B-6A31-4264-A5A9-F7D1B5678CA7}" type="pres">
      <dgm:prSet presAssocID="{5F5683A1-B4CB-4081-A198-886E9EDBA6BF}" presName="BalanceSpacing" presStyleCnt="0"/>
      <dgm:spPr/>
    </dgm:pt>
    <dgm:pt modelId="{4FC25616-97AB-456C-A8DA-692B7761FD2B}" type="pres">
      <dgm:prSet presAssocID="{5F5683A1-B4CB-4081-A198-886E9EDBA6BF}" presName="BalanceSpacing1" presStyleCnt="0"/>
      <dgm:spPr/>
    </dgm:pt>
    <dgm:pt modelId="{34678E9B-3616-4E71-9500-033B8906AC1A}" type="pres">
      <dgm:prSet presAssocID="{E4547421-CB4E-4A57-AB88-0C311DC131B2}" presName="Accent1Text" presStyleLbl="node1" presStyleIdx="1" presStyleCnt="6"/>
      <dgm:spPr/>
      <dgm:t>
        <a:bodyPr/>
        <a:lstStyle/>
        <a:p>
          <a:endParaRPr lang="en-US"/>
        </a:p>
      </dgm:t>
    </dgm:pt>
    <dgm:pt modelId="{249C165A-BB39-457E-B991-36C8E8F7C30C}" type="pres">
      <dgm:prSet presAssocID="{E4547421-CB4E-4A57-AB88-0C311DC131B2}" presName="spaceBetweenRectangles" presStyleCnt="0"/>
      <dgm:spPr/>
    </dgm:pt>
    <dgm:pt modelId="{4681D743-FCD3-4669-B00A-58DC6606A54F}" type="pres">
      <dgm:prSet presAssocID="{B77EC456-4C48-4254-BA3B-B2D2E889C797}" presName="composite" presStyleCnt="0"/>
      <dgm:spPr/>
    </dgm:pt>
    <dgm:pt modelId="{EA3948E2-6A83-4E67-AD2F-4F02A1087A1C}" type="pres">
      <dgm:prSet presAssocID="{B77EC456-4C48-4254-BA3B-B2D2E889C797}" presName="Parent1" presStyleLbl="node1" presStyleIdx="2" presStyleCnt="6">
        <dgm:presLayoutVars>
          <dgm:chMax val="1"/>
          <dgm:chPref val="1"/>
          <dgm:bulletEnabled val="1"/>
        </dgm:presLayoutVars>
      </dgm:prSet>
      <dgm:spPr/>
      <dgm:t>
        <a:bodyPr/>
        <a:lstStyle/>
        <a:p>
          <a:endParaRPr lang="en-US"/>
        </a:p>
      </dgm:t>
    </dgm:pt>
    <dgm:pt modelId="{36ED8529-2B6A-40EE-9C63-66B4EC857179}" type="pres">
      <dgm:prSet presAssocID="{B77EC456-4C48-4254-BA3B-B2D2E889C797}" presName="Childtext1" presStyleLbl="revTx" presStyleIdx="1" presStyleCnt="3">
        <dgm:presLayoutVars>
          <dgm:chMax val="0"/>
          <dgm:chPref val="0"/>
          <dgm:bulletEnabled val="1"/>
        </dgm:presLayoutVars>
      </dgm:prSet>
      <dgm:spPr/>
      <dgm:t>
        <a:bodyPr/>
        <a:lstStyle/>
        <a:p>
          <a:endParaRPr lang="en-US"/>
        </a:p>
      </dgm:t>
    </dgm:pt>
    <dgm:pt modelId="{BE77AF86-88BA-4551-9B9E-1018B4645A28}" type="pres">
      <dgm:prSet presAssocID="{B77EC456-4C48-4254-BA3B-B2D2E889C797}" presName="BalanceSpacing" presStyleCnt="0"/>
      <dgm:spPr/>
    </dgm:pt>
    <dgm:pt modelId="{A3CBD695-74CC-4185-8C13-8CAF42D4D28B}" type="pres">
      <dgm:prSet presAssocID="{B77EC456-4C48-4254-BA3B-B2D2E889C797}" presName="BalanceSpacing1" presStyleCnt="0"/>
      <dgm:spPr/>
    </dgm:pt>
    <dgm:pt modelId="{9A5E2FC9-127B-408D-B8A7-D883D5E526B7}" type="pres">
      <dgm:prSet presAssocID="{71E5B42D-A87B-4417-BE64-B6A2F01B561D}" presName="Accent1Text" presStyleLbl="node1" presStyleIdx="3" presStyleCnt="6"/>
      <dgm:spPr/>
      <dgm:t>
        <a:bodyPr/>
        <a:lstStyle/>
        <a:p>
          <a:endParaRPr lang="en-US"/>
        </a:p>
      </dgm:t>
    </dgm:pt>
    <dgm:pt modelId="{44FE760F-AD7B-462D-9A70-0F4B3E1372C6}" type="pres">
      <dgm:prSet presAssocID="{71E5B42D-A87B-4417-BE64-B6A2F01B561D}" presName="spaceBetweenRectangles" presStyleCnt="0"/>
      <dgm:spPr/>
    </dgm:pt>
    <dgm:pt modelId="{F9C0D065-BE18-452F-8E29-0A4ACDA95B20}" type="pres">
      <dgm:prSet presAssocID="{16C11FEF-DD6C-4A2F-8A0D-D4D82253E39E}" presName="composite" presStyleCnt="0"/>
      <dgm:spPr/>
    </dgm:pt>
    <dgm:pt modelId="{AA192F12-30D1-4696-960E-DE7FC7FD9F45}" type="pres">
      <dgm:prSet presAssocID="{16C11FEF-DD6C-4A2F-8A0D-D4D82253E39E}" presName="Parent1" presStyleLbl="node1" presStyleIdx="4" presStyleCnt="6">
        <dgm:presLayoutVars>
          <dgm:chMax val="1"/>
          <dgm:chPref val="1"/>
          <dgm:bulletEnabled val="1"/>
        </dgm:presLayoutVars>
      </dgm:prSet>
      <dgm:spPr/>
      <dgm:t>
        <a:bodyPr/>
        <a:lstStyle/>
        <a:p>
          <a:endParaRPr lang="en-US"/>
        </a:p>
      </dgm:t>
    </dgm:pt>
    <dgm:pt modelId="{DED076D6-718F-44E9-BA96-1FABAB7117E1}" type="pres">
      <dgm:prSet presAssocID="{16C11FEF-DD6C-4A2F-8A0D-D4D82253E39E}" presName="Childtext1" presStyleLbl="revTx" presStyleIdx="2" presStyleCnt="3">
        <dgm:presLayoutVars>
          <dgm:chMax val="0"/>
          <dgm:chPref val="0"/>
          <dgm:bulletEnabled val="1"/>
        </dgm:presLayoutVars>
      </dgm:prSet>
      <dgm:spPr/>
      <dgm:t>
        <a:bodyPr/>
        <a:lstStyle/>
        <a:p>
          <a:endParaRPr lang="en-US"/>
        </a:p>
      </dgm:t>
    </dgm:pt>
    <dgm:pt modelId="{9E360DD6-701F-48B7-BD14-82C00E6803B6}" type="pres">
      <dgm:prSet presAssocID="{16C11FEF-DD6C-4A2F-8A0D-D4D82253E39E}" presName="BalanceSpacing" presStyleCnt="0"/>
      <dgm:spPr/>
    </dgm:pt>
    <dgm:pt modelId="{1BE2A009-8CEC-42F9-A315-3FB16DD65F04}" type="pres">
      <dgm:prSet presAssocID="{16C11FEF-DD6C-4A2F-8A0D-D4D82253E39E}" presName="BalanceSpacing1" presStyleCnt="0"/>
      <dgm:spPr/>
    </dgm:pt>
    <dgm:pt modelId="{9DBDCDBB-1DD4-4A34-8DC8-53FEA6559300}" type="pres">
      <dgm:prSet presAssocID="{6C2A1554-41AE-4E3A-AF38-B0AB6F8B0731}" presName="Accent1Text" presStyleLbl="node1" presStyleIdx="5" presStyleCnt="6"/>
      <dgm:spPr/>
      <dgm:t>
        <a:bodyPr/>
        <a:lstStyle/>
        <a:p>
          <a:endParaRPr lang="en-US"/>
        </a:p>
      </dgm:t>
    </dgm:pt>
  </dgm:ptLst>
  <dgm:cxnLst>
    <dgm:cxn modelId="{B3ECFD51-B7EA-411B-A26F-E618F4AFB504}" type="presOf" srcId="{E4547421-CB4E-4A57-AB88-0C311DC131B2}" destId="{34678E9B-3616-4E71-9500-033B8906AC1A}" srcOrd="0" destOrd="0" presId="urn:microsoft.com/office/officeart/2008/layout/AlternatingHexagons"/>
    <dgm:cxn modelId="{2990D5A4-4F11-47F7-BA26-761D9BD25DE7}" srcId="{EF50EB68-B69E-45BA-AE33-7B20789BE976}" destId="{B77EC456-4C48-4254-BA3B-B2D2E889C797}" srcOrd="1" destOrd="0" parTransId="{EE3F7111-2D89-49C6-A05D-C598A7806634}" sibTransId="{71E5B42D-A87B-4417-BE64-B6A2F01B561D}"/>
    <dgm:cxn modelId="{0B618E98-5771-4568-9661-3C013525FCF6}" srcId="{5F5683A1-B4CB-4081-A198-886E9EDBA6BF}" destId="{C24716D3-E28D-4568-B757-DFDAA4F4FDCD}" srcOrd="0" destOrd="0" parTransId="{9E5845A9-440A-4948-B07F-6B7E04723D1F}" sibTransId="{033D2659-7153-4EE7-A0C3-5C816CD4C096}"/>
    <dgm:cxn modelId="{3F7A994B-830A-427E-BA7D-348A1A53883C}" type="presOf" srcId="{A6C50707-1568-4665-A809-AB7EF21ED54E}" destId="{DED076D6-718F-44E9-BA96-1FABAB7117E1}" srcOrd="0" destOrd="0" presId="urn:microsoft.com/office/officeart/2008/layout/AlternatingHexagons"/>
    <dgm:cxn modelId="{AD80F5F4-438A-4804-A7D6-BC2886A59809}" type="presOf" srcId="{EF50EB68-B69E-45BA-AE33-7B20789BE976}" destId="{B9B1174C-D4C9-4F07-9C36-17D1F29B6917}" srcOrd="0" destOrd="0" presId="urn:microsoft.com/office/officeart/2008/layout/AlternatingHexagons"/>
    <dgm:cxn modelId="{F5C53845-F6E1-402D-BF3B-FDB5C5084B25}" srcId="{B77EC456-4C48-4254-BA3B-B2D2E889C797}" destId="{AD9142E8-0689-470C-AEFE-E7055078A2FF}" srcOrd="0" destOrd="0" parTransId="{72BCB439-D9F2-4EF9-A8AB-2E05AA33ECF1}" sibTransId="{F12FADDB-5308-43A8-8D00-F2658A84701A}"/>
    <dgm:cxn modelId="{999C997B-CE30-48DB-9CD3-951E9C970E34}" type="presOf" srcId="{16C11FEF-DD6C-4A2F-8A0D-D4D82253E39E}" destId="{AA192F12-30D1-4696-960E-DE7FC7FD9F45}" srcOrd="0" destOrd="0" presId="urn:microsoft.com/office/officeart/2008/layout/AlternatingHexagons"/>
    <dgm:cxn modelId="{D4F1C313-8466-4507-A7FE-6E16DA51C549}" type="presOf" srcId="{B77EC456-4C48-4254-BA3B-B2D2E889C797}" destId="{EA3948E2-6A83-4E67-AD2F-4F02A1087A1C}" srcOrd="0" destOrd="0" presId="urn:microsoft.com/office/officeart/2008/layout/AlternatingHexagons"/>
    <dgm:cxn modelId="{A7A8669A-7823-4203-8EEC-49B76B6E3DAA}" srcId="{16C11FEF-DD6C-4A2F-8A0D-D4D82253E39E}" destId="{A6C50707-1568-4665-A809-AB7EF21ED54E}" srcOrd="0" destOrd="0" parTransId="{03B6ED3F-36DD-48C6-BEA2-5A42273108FD}" sibTransId="{DFCB2E8A-3A9E-4647-A823-77656F4FB23E}"/>
    <dgm:cxn modelId="{4E050800-47B3-425A-9426-7FDDA249DABE}" type="presOf" srcId="{C24716D3-E28D-4568-B757-DFDAA4F4FDCD}" destId="{7B14C278-CEA9-4629-8FA0-3B44B447F93D}" srcOrd="0" destOrd="0" presId="urn:microsoft.com/office/officeart/2008/layout/AlternatingHexagons"/>
    <dgm:cxn modelId="{74812CA6-6CD2-4A82-9028-0EE92B54DA4C}" srcId="{EF50EB68-B69E-45BA-AE33-7B20789BE976}" destId="{16C11FEF-DD6C-4A2F-8A0D-D4D82253E39E}" srcOrd="2" destOrd="0" parTransId="{89069C81-A33B-415A-8D69-BD531735AFA9}" sibTransId="{6C2A1554-41AE-4E3A-AF38-B0AB6F8B0731}"/>
    <dgm:cxn modelId="{9CB904BF-1BE6-4AEB-B156-1DBE6D6A25F5}" type="presOf" srcId="{AD9142E8-0689-470C-AEFE-E7055078A2FF}" destId="{36ED8529-2B6A-40EE-9C63-66B4EC857179}" srcOrd="0" destOrd="0" presId="urn:microsoft.com/office/officeart/2008/layout/AlternatingHexagons"/>
    <dgm:cxn modelId="{33658035-9AA3-4F8C-8D53-4F6F16E60BE4}" type="presOf" srcId="{5F5683A1-B4CB-4081-A198-886E9EDBA6BF}" destId="{0CA12AB3-515D-407B-8874-881403408EA4}" srcOrd="0" destOrd="0" presId="urn:microsoft.com/office/officeart/2008/layout/AlternatingHexagons"/>
    <dgm:cxn modelId="{AE1D88A7-2F6F-45AA-ADF7-BA2B1220906E}" srcId="{EF50EB68-B69E-45BA-AE33-7B20789BE976}" destId="{5F5683A1-B4CB-4081-A198-886E9EDBA6BF}" srcOrd="0" destOrd="0" parTransId="{B9585CD2-6817-46AE-98E3-D86E5B5D8536}" sibTransId="{E4547421-CB4E-4A57-AB88-0C311DC131B2}"/>
    <dgm:cxn modelId="{B6CC759C-98E3-48E7-8CAA-A8288BFF5054}" type="presOf" srcId="{71E5B42D-A87B-4417-BE64-B6A2F01B561D}" destId="{9A5E2FC9-127B-408D-B8A7-D883D5E526B7}" srcOrd="0" destOrd="0" presId="urn:microsoft.com/office/officeart/2008/layout/AlternatingHexagons"/>
    <dgm:cxn modelId="{9F9B1B86-F895-4582-98B2-70A7BAE2AB17}" type="presOf" srcId="{6C2A1554-41AE-4E3A-AF38-B0AB6F8B0731}" destId="{9DBDCDBB-1DD4-4A34-8DC8-53FEA6559300}" srcOrd="0" destOrd="0" presId="urn:microsoft.com/office/officeart/2008/layout/AlternatingHexagons"/>
    <dgm:cxn modelId="{1CE4CAA9-6CD6-4182-A42F-64F8682F5843}" type="presParOf" srcId="{B9B1174C-D4C9-4F07-9C36-17D1F29B6917}" destId="{8F70BCA5-5ECD-44B2-8B0C-9F075E671E19}" srcOrd="0" destOrd="0" presId="urn:microsoft.com/office/officeart/2008/layout/AlternatingHexagons"/>
    <dgm:cxn modelId="{1F602ECE-CAD5-4E16-8CE9-12DBE3162A6B}" type="presParOf" srcId="{8F70BCA5-5ECD-44B2-8B0C-9F075E671E19}" destId="{0CA12AB3-515D-407B-8874-881403408EA4}" srcOrd="0" destOrd="0" presId="urn:microsoft.com/office/officeart/2008/layout/AlternatingHexagons"/>
    <dgm:cxn modelId="{2F6A4E0B-75C3-48B1-A373-E77C22124158}" type="presParOf" srcId="{8F70BCA5-5ECD-44B2-8B0C-9F075E671E19}" destId="{7B14C278-CEA9-4629-8FA0-3B44B447F93D}" srcOrd="1" destOrd="0" presId="urn:microsoft.com/office/officeart/2008/layout/AlternatingHexagons"/>
    <dgm:cxn modelId="{BBE0F597-2E07-4749-AF0B-906361E6FBA7}" type="presParOf" srcId="{8F70BCA5-5ECD-44B2-8B0C-9F075E671E19}" destId="{BC8C133B-6A31-4264-A5A9-F7D1B5678CA7}" srcOrd="2" destOrd="0" presId="urn:microsoft.com/office/officeart/2008/layout/AlternatingHexagons"/>
    <dgm:cxn modelId="{B814F818-2117-4BF3-B7BE-7B610B762579}" type="presParOf" srcId="{8F70BCA5-5ECD-44B2-8B0C-9F075E671E19}" destId="{4FC25616-97AB-456C-A8DA-692B7761FD2B}" srcOrd="3" destOrd="0" presId="urn:microsoft.com/office/officeart/2008/layout/AlternatingHexagons"/>
    <dgm:cxn modelId="{E77CE1B2-AAF7-4508-9595-6EA18A4CDEEA}" type="presParOf" srcId="{8F70BCA5-5ECD-44B2-8B0C-9F075E671E19}" destId="{34678E9B-3616-4E71-9500-033B8906AC1A}" srcOrd="4" destOrd="0" presId="urn:microsoft.com/office/officeart/2008/layout/AlternatingHexagons"/>
    <dgm:cxn modelId="{D6D7D1C8-D857-4E78-ACE2-C54E86E46D36}" type="presParOf" srcId="{B9B1174C-D4C9-4F07-9C36-17D1F29B6917}" destId="{249C165A-BB39-457E-B991-36C8E8F7C30C}" srcOrd="1" destOrd="0" presId="urn:microsoft.com/office/officeart/2008/layout/AlternatingHexagons"/>
    <dgm:cxn modelId="{349F514C-3FD1-4165-8D5B-1E08870A98C4}" type="presParOf" srcId="{B9B1174C-D4C9-4F07-9C36-17D1F29B6917}" destId="{4681D743-FCD3-4669-B00A-58DC6606A54F}" srcOrd="2" destOrd="0" presId="urn:microsoft.com/office/officeart/2008/layout/AlternatingHexagons"/>
    <dgm:cxn modelId="{D21785F9-1196-4D4E-8974-9D274FD40447}" type="presParOf" srcId="{4681D743-FCD3-4669-B00A-58DC6606A54F}" destId="{EA3948E2-6A83-4E67-AD2F-4F02A1087A1C}" srcOrd="0" destOrd="0" presId="urn:microsoft.com/office/officeart/2008/layout/AlternatingHexagons"/>
    <dgm:cxn modelId="{8B9AAB81-4209-4917-BA8F-4A130F252F90}" type="presParOf" srcId="{4681D743-FCD3-4669-B00A-58DC6606A54F}" destId="{36ED8529-2B6A-40EE-9C63-66B4EC857179}" srcOrd="1" destOrd="0" presId="urn:microsoft.com/office/officeart/2008/layout/AlternatingHexagons"/>
    <dgm:cxn modelId="{66CB0430-5479-49A0-AF50-9A633084DC52}" type="presParOf" srcId="{4681D743-FCD3-4669-B00A-58DC6606A54F}" destId="{BE77AF86-88BA-4551-9B9E-1018B4645A28}" srcOrd="2" destOrd="0" presId="urn:microsoft.com/office/officeart/2008/layout/AlternatingHexagons"/>
    <dgm:cxn modelId="{9698B047-6F37-4061-AB11-BD05A45533B8}" type="presParOf" srcId="{4681D743-FCD3-4669-B00A-58DC6606A54F}" destId="{A3CBD695-74CC-4185-8C13-8CAF42D4D28B}" srcOrd="3" destOrd="0" presId="urn:microsoft.com/office/officeart/2008/layout/AlternatingHexagons"/>
    <dgm:cxn modelId="{82CAE3D5-0597-4DF8-90F3-3EEAA0E842AD}" type="presParOf" srcId="{4681D743-FCD3-4669-B00A-58DC6606A54F}" destId="{9A5E2FC9-127B-408D-B8A7-D883D5E526B7}" srcOrd="4" destOrd="0" presId="urn:microsoft.com/office/officeart/2008/layout/AlternatingHexagons"/>
    <dgm:cxn modelId="{F2898E0B-57B5-4A22-9AC9-0F8727F9FBBB}" type="presParOf" srcId="{B9B1174C-D4C9-4F07-9C36-17D1F29B6917}" destId="{44FE760F-AD7B-462D-9A70-0F4B3E1372C6}" srcOrd="3" destOrd="0" presId="urn:microsoft.com/office/officeart/2008/layout/AlternatingHexagons"/>
    <dgm:cxn modelId="{6FB20C67-A3C0-4471-92AB-7264A00174B7}" type="presParOf" srcId="{B9B1174C-D4C9-4F07-9C36-17D1F29B6917}" destId="{F9C0D065-BE18-452F-8E29-0A4ACDA95B20}" srcOrd="4" destOrd="0" presId="urn:microsoft.com/office/officeart/2008/layout/AlternatingHexagons"/>
    <dgm:cxn modelId="{B5BA7FB6-459F-46CE-A7BD-6BDFB3DC2DFB}" type="presParOf" srcId="{F9C0D065-BE18-452F-8E29-0A4ACDA95B20}" destId="{AA192F12-30D1-4696-960E-DE7FC7FD9F45}" srcOrd="0" destOrd="0" presId="urn:microsoft.com/office/officeart/2008/layout/AlternatingHexagons"/>
    <dgm:cxn modelId="{FBCB776A-3DE0-4CD5-B5C6-F6071A2E2E69}" type="presParOf" srcId="{F9C0D065-BE18-452F-8E29-0A4ACDA95B20}" destId="{DED076D6-718F-44E9-BA96-1FABAB7117E1}" srcOrd="1" destOrd="0" presId="urn:microsoft.com/office/officeart/2008/layout/AlternatingHexagons"/>
    <dgm:cxn modelId="{99149404-F9A8-48B2-9A03-53F0618509B6}" type="presParOf" srcId="{F9C0D065-BE18-452F-8E29-0A4ACDA95B20}" destId="{9E360DD6-701F-48B7-BD14-82C00E6803B6}" srcOrd="2" destOrd="0" presId="urn:microsoft.com/office/officeart/2008/layout/AlternatingHexagons"/>
    <dgm:cxn modelId="{91E0455E-B4D5-42CD-AE74-A80B2A8DBEC5}" type="presParOf" srcId="{F9C0D065-BE18-452F-8E29-0A4ACDA95B20}" destId="{1BE2A009-8CEC-42F9-A315-3FB16DD65F04}" srcOrd="3" destOrd="0" presId="urn:microsoft.com/office/officeart/2008/layout/AlternatingHexagons"/>
    <dgm:cxn modelId="{95EC6F3A-1231-4EA2-A933-2B04D380363D}" type="presParOf" srcId="{F9C0D065-BE18-452F-8E29-0A4ACDA95B20}" destId="{9DBDCDBB-1DD4-4A34-8DC8-53FEA6559300}" srcOrd="4" destOrd="0" presId="urn:microsoft.com/office/officeart/2008/layout/AlternatingHexagons"/>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6F4735-8F10-4EE5-83AA-2C0796CE8236}" type="doc">
      <dgm:prSet loTypeId="urn:microsoft.com/office/officeart/2005/8/layout/cycle6" loCatId="cycle" qsTypeId="urn:microsoft.com/office/officeart/2005/8/quickstyle/simple3" qsCatId="simple" csTypeId="urn:microsoft.com/office/officeart/2005/8/colors/accent1_1" csCatId="accent1" phldr="1"/>
      <dgm:spPr/>
      <dgm:t>
        <a:bodyPr/>
        <a:lstStyle/>
        <a:p>
          <a:endParaRPr lang="en-IN"/>
        </a:p>
      </dgm:t>
    </dgm:pt>
    <dgm:pt modelId="{6F259464-DA73-4492-BA49-36C2E1DF4793}">
      <dgm:prSet phldrT="[Text]"/>
      <dgm:spPr/>
      <dgm:t>
        <a:bodyPr/>
        <a:lstStyle/>
        <a:p>
          <a:r>
            <a:rPr lang="en-US" dirty="0"/>
            <a:t>symbols</a:t>
          </a:r>
          <a:endParaRPr lang="en-IN" dirty="0"/>
        </a:p>
      </dgm:t>
    </dgm:pt>
    <dgm:pt modelId="{7D8DE93F-497F-4E6B-B5AD-6A8FFE99756D}" type="parTrans" cxnId="{8CB1C726-D325-44E8-AD85-511BBFB5C18A}">
      <dgm:prSet/>
      <dgm:spPr/>
      <dgm:t>
        <a:bodyPr/>
        <a:lstStyle/>
        <a:p>
          <a:endParaRPr lang="en-IN"/>
        </a:p>
      </dgm:t>
    </dgm:pt>
    <dgm:pt modelId="{4D7CED86-7341-496A-9159-08A6F5036015}" type="sibTrans" cxnId="{8CB1C726-D325-44E8-AD85-511BBFB5C18A}">
      <dgm:prSet/>
      <dgm:spPr/>
      <dgm:t>
        <a:bodyPr/>
        <a:lstStyle/>
        <a:p>
          <a:endParaRPr lang="en-IN"/>
        </a:p>
      </dgm:t>
    </dgm:pt>
    <dgm:pt modelId="{C79AF76B-1B43-4FF4-8B9D-F4598E6B7EDD}">
      <dgm:prSet phldrT="[Text]"/>
      <dgm:spPr/>
      <dgm:t>
        <a:bodyPr/>
        <a:lstStyle/>
        <a:p>
          <a:r>
            <a:rPr lang="en-US" dirty="0"/>
            <a:t>language</a:t>
          </a:r>
          <a:endParaRPr lang="en-IN" dirty="0"/>
        </a:p>
      </dgm:t>
    </dgm:pt>
    <dgm:pt modelId="{9004ACC7-CD47-4CA1-90B5-BA9B8A0D10F2}" type="parTrans" cxnId="{5CA0350B-414F-470F-B721-FD59112403CB}">
      <dgm:prSet/>
      <dgm:spPr/>
      <dgm:t>
        <a:bodyPr/>
        <a:lstStyle/>
        <a:p>
          <a:endParaRPr lang="en-IN"/>
        </a:p>
      </dgm:t>
    </dgm:pt>
    <dgm:pt modelId="{E16BC4E8-CEE5-400B-B47F-FD652F353968}" type="sibTrans" cxnId="{5CA0350B-414F-470F-B721-FD59112403CB}">
      <dgm:prSet/>
      <dgm:spPr/>
      <dgm:t>
        <a:bodyPr/>
        <a:lstStyle/>
        <a:p>
          <a:endParaRPr lang="en-IN"/>
        </a:p>
      </dgm:t>
    </dgm:pt>
    <dgm:pt modelId="{BBAD15D4-40E8-499F-A8B3-B64A49F5703E}">
      <dgm:prSet phldrT="[Text]"/>
      <dgm:spPr/>
      <dgm:t>
        <a:bodyPr/>
        <a:lstStyle/>
        <a:p>
          <a:r>
            <a:rPr lang="en-US" dirty="0"/>
            <a:t>values</a:t>
          </a:r>
          <a:endParaRPr lang="en-IN" dirty="0"/>
        </a:p>
      </dgm:t>
    </dgm:pt>
    <dgm:pt modelId="{B163BDAB-185E-443C-9CDB-B882005E6278}" type="parTrans" cxnId="{6452B704-B28B-4D07-A97C-F39F6808A138}">
      <dgm:prSet/>
      <dgm:spPr/>
      <dgm:t>
        <a:bodyPr/>
        <a:lstStyle/>
        <a:p>
          <a:endParaRPr lang="en-IN"/>
        </a:p>
      </dgm:t>
    </dgm:pt>
    <dgm:pt modelId="{293E3298-5B06-483B-BA68-DD96C1B48CBF}" type="sibTrans" cxnId="{6452B704-B28B-4D07-A97C-F39F6808A138}">
      <dgm:prSet/>
      <dgm:spPr/>
      <dgm:t>
        <a:bodyPr/>
        <a:lstStyle/>
        <a:p>
          <a:endParaRPr lang="en-IN"/>
        </a:p>
      </dgm:t>
    </dgm:pt>
    <dgm:pt modelId="{815F93CF-F1F8-4B3E-AE04-E9DA6F42D855}">
      <dgm:prSet phldrT="[Text]"/>
      <dgm:spPr/>
      <dgm:t>
        <a:bodyPr/>
        <a:lstStyle/>
        <a:p>
          <a:r>
            <a:rPr lang="en-US" dirty="0"/>
            <a:t>norms</a:t>
          </a:r>
          <a:endParaRPr lang="en-IN" dirty="0"/>
        </a:p>
      </dgm:t>
    </dgm:pt>
    <dgm:pt modelId="{D7A13C32-DB82-462D-B7DD-977583C4DAD3}" type="parTrans" cxnId="{21D8E5F7-1D9C-431A-8A06-F8AD6A822243}">
      <dgm:prSet/>
      <dgm:spPr/>
      <dgm:t>
        <a:bodyPr/>
        <a:lstStyle/>
        <a:p>
          <a:endParaRPr lang="en-IN"/>
        </a:p>
      </dgm:t>
    </dgm:pt>
    <dgm:pt modelId="{F74FFFA6-1DA6-4343-B508-A967143F8E95}" type="sibTrans" cxnId="{21D8E5F7-1D9C-431A-8A06-F8AD6A822243}">
      <dgm:prSet/>
      <dgm:spPr/>
      <dgm:t>
        <a:bodyPr/>
        <a:lstStyle/>
        <a:p>
          <a:endParaRPr lang="en-IN"/>
        </a:p>
      </dgm:t>
    </dgm:pt>
    <dgm:pt modelId="{682D55CD-8A1D-4FFA-890A-9BCB7DD7E367}">
      <dgm:prSet phldrT="[Text]"/>
      <dgm:spPr/>
      <dgm:t>
        <a:bodyPr/>
        <a:lstStyle/>
        <a:p>
          <a:r>
            <a:rPr lang="en-US" dirty="0"/>
            <a:t>folkways</a:t>
          </a:r>
          <a:endParaRPr lang="en-IN" dirty="0"/>
        </a:p>
      </dgm:t>
    </dgm:pt>
    <dgm:pt modelId="{DB424F7C-6920-4393-BD87-897CE92523DA}" type="parTrans" cxnId="{21F9CD8C-E566-406E-8A0A-F43BDE41708F}">
      <dgm:prSet/>
      <dgm:spPr/>
      <dgm:t>
        <a:bodyPr/>
        <a:lstStyle/>
        <a:p>
          <a:endParaRPr lang="en-IN"/>
        </a:p>
      </dgm:t>
    </dgm:pt>
    <dgm:pt modelId="{E5A551D5-E0BD-4B06-93AF-CC0AD4136C0B}" type="sibTrans" cxnId="{21F9CD8C-E566-406E-8A0A-F43BDE41708F}">
      <dgm:prSet/>
      <dgm:spPr/>
      <dgm:t>
        <a:bodyPr/>
        <a:lstStyle/>
        <a:p>
          <a:endParaRPr lang="en-IN"/>
        </a:p>
      </dgm:t>
    </dgm:pt>
    <dgm:pt modelId="{63F49437-15B3-4919-BDF5-E838D57A7AD9}">
      <dgm:prSet/>
      <dgm:spPr/>
      <dgm:t>
        <a:bodyPr/>
        <a:lstStyle/>
        <a:p>
          <a:r>
            <a:rPr lang="en-US" dirty="0"/>
            <a:t>mores</a:t>
          </a:r>
          <a:endParaRPr lang="en-IN" dirty="0"/>
        </a:p>
      </dgm:t>
    </dgm:pt>
    <dgm:pt modelId="{4A15BE91-0315-4523-A1B3-C95CFAC105BD}" type="parTrans" cxnId="{DE773572-F524-4D57-B54A-A5645CE7B648}">
      <dgm:prSet/>
      <dgm:spPr/>
      <dgm:t>
        <a:bodyPr/>
        <a:lstStyle/>
        <a:p>
          <a:endParaRPr lang="en-IN"/>
        </a:p>
      </dgm:t>
    </dgm:pt>
    <dgm:pt modelId="{178CB78E-13E1-4F3F-84FE-981B374408C3}" type="sibTrans" cxnId="{DE773572-F524-4D57-B54A-A5645CE7B648}">
      <dgm:prSet/>
      <dgm:spPr/>
      <dgm:t>
        <a:bodyPr/>
        <a:lstStyle/>
        <a:p>
          <a:endParaRPr lang="en-IN"/>
        </a:p>
      </dgm:t>
    </dgm:pt>
    <dgm:pt modelId="{E2FD0772-0A69-4340-9BE6-4C2219BDC9FE}">
      <dgm:prSet/>
      <dgm:spPr/>
      <dgm:t>
        <a:bodyPr/>
        <a:lstStyle/>
        <a:p>
          <a:r>
            <a:rPr lang="en-US" dirty="0"/>
            <a:t>sanctions</a:t>
          </a:r>
          <a:endParaRPr lang="en-IN" dirty="0"/>
        </a:p>
      </dgm:t>
    </dgm:pt>
    <dgm:pt modelId="{8EB5F4AF-29DA-4218-8022-28D61F584A8C}" type="parTrans" cxnId="{C425C77D-5F41-4F3C-AA91-2EB7907BCA31}">
      <dgm:prSet/>
      <dgm:spPr/>
      <dgm:t>
        <a:bodyPr/>
        <a:lstStyle/>
        <a:p>
          <a:endParaRPr lang="en-IN"/>
        </a:p>
      </dgm:t>
    </dgm:pt>
    <dgm:pt modelId="{C0D91024-A369-4C10-AC8F-7714360566D6}" type="sibTrans" cxnId="{C425C77D-5F41-4F3C-AA91-2EB7907BCA31}">
      <dgm:prSet/>
      <dgm:spPr/>
      <dgm:t>
        <a:bodyPr/>
        <a:lstStyle/>
        <a:p>
          <a:endParaRPr lang="en-IN"/>
        </a:p>
      </dgm:t>
    </dgm:pt>
    <dgm:pt modelId="{01644ACE-E874-492B-919A-2A1F0F8CBD98}">
      <dgm:prSet/>
      <dgm:spPr/>
      <dgm:t>
        <a:bodyPr/>
        <a:lstStyle/>
        <a:p>
          <a:r>
            <a:rPr lang="en-US" dirty="0"/>
            <a:t>laws</a:t>
          </a:r>
          <a:endParaRPr lang="en-IN" dirty="0"/>
        </a:p>
      </dgm:t>
    </dgm:pt>
    <dgm:pt modelId="{AEDD7192-C177-4623-819D-2474B3E7C16D}" type="parTrans" cxnId="{32908CB7-AB32-4255-800F-07F3433C5159}">
      <dgm:prSet/>
      <dgm:spPr/>
      <dgm:t>
        <a:bodyPr/>
        <a:lstStyle/>
        <a:p>
          <a:endParaRPr lang="en-IN"/>
        </a:p>
      </dgm:t>
    </dgm:pt>
    <dgm:pt modelId="{15416F8B-DA8A-423E-ADFA-CBD05BA0A43C}" type="sibTrans" cxnId="{32908CB7-AB32-4255-800F-07F3433C5159}">
      <dgm:prSet/>
      <dgm:spPr/>
      <dgm:t>
        <a:bodyPr/>
        <a:lstStyle/>
        <a:p>
          <a:endParaRPr lang="en-IN"/>
        </a:p>
      </dgm:t>
    </dgm:pt>
    <dgm:pt modelId="{D08EFB16-036B-4707-8E95-F55B719FAD12}">
      <dgm:prSet/>
      <dgm:spPr/>
      <dgm:t>
        <a:bodyPr/>
        <a:lstStyle/>
        <a:p>
          <a:r>
            <a:rPr lang="en-US" dirty="0"/>
            <a:t>belief</a:t>
          </a:r>
          <a:endParaRPr lang="en-IN" dirty="0"/>
        </a:p>
      </dgm:t>
    </dgm:pt>
    <dgm:pt modelId="{25E6FF08-CC39-48C7-A6C0-869976566919}" type="parTrans" cxnId="{D280E722-B14A-49E9-BB6B-1E70E466E881}">
      <dgm:prSet/>
      <dgm:spPr/>
      <dgm:t>
        <a:bodyPr/>
        <a:lstStyle/>
        <a:p>
          <a:endParaRPr lang="en-IN"/>
        </a:p>
      </dgm:t>
    </dgm:pt>
    <dgm:pt modelId="{372B5241-E254-42BF-8237-8AAA99A0C6D3}" type="sibTrans" cxnId="{D280E722-B14A-49E9-BB6B-1E70E466E881}">
      <dgm:prSet/>
      <dgm:spPr/>
      <dgm:t>
        <a:bodyPr/>
        <a:lstStyle/>
        <a:p>
          <a:endParaRPr lang="en-IN"/>
        </a:p>
      </dgm:t>
    </dgm:pt>
    <dgm:pt modelId="{2C81B9C0-C33C-44D2-8B67-F0B1D95D3335}" type="pres">
      <dgm:prSet presAssocID="{E36F4735-8F10-4EE5-83AA-2C0796CE8236}" presName="cycle" presStyleCnt="0">
        <dgm:presLayoutVars>
          <dgm:dir/>
          <dgm:resizeHandles val="exact"/>
        </dgm:presLayoutVars>
      </dgm:prSet>
      <dgm:spPr/>
      <dgm:t>
        <a:bodyPr/>
        <a:lstStyle/>
        <a:p>
          <a:endParaRPr lang="en-US"/>
        </a:p>
      </dgm:t>
    </dgm:pt>
    <dgm:pt modelId="{B210A673-A540-4EEA-B487-A4C02358B20B}" type="pres">
      <dgm:prSet presAssocID="{6F259464-DA73-4492-BA49-36C2E1DF4793}" presName="node" presStyleLbl="node1" presStyleIdx="0" presStyleCnt="9">
        <dgm:presLayoutVars>
          <dgm:bulletEnabled val="1"/>
        </dgm:presLayoutVars>
      </dgm:prSet>
      <dgm:spPr/>
      <dgm:t>
        <a:bodyPr/>
        <a:lstStyle/>
        <a:p>
          <a:endParaRPr lang="en-US"/>
        </a:p>
      </dgm:t>
    </dgm:pt>
    <dgm:pt modelId="{8C403E84-2585-4E5D-96A8-93BC91B9243E}" type="pres">
      <dgm:prSet presAssocID="{6F259464-DA73-4492-BA49-36C2E1DF4793}" presName="spNode" presStyleCnt="0"/>
      <dgm:spPr/>
    </dgm:pt>
    <dgm:pt modelId="{27C117F9-BF2A-43E2-9CBE-BE8FEC8FD4EE}" type="pres">
      <dgm:prSet presAssocID="{4D7CED86-7341-496A-9159-08A6F5036015}" presName="sibTrans" presStyleLbl="sibTrans1D1" presStyleIdx="0" presStyleCnt="9"/>
      <dgm:spPr/>
      <dgm:t>
        <a:bodyPr/>
        <a:lstStyle/>
        <a:p>
          <a:endParaRPr lang="en-US"/>
        </a:p>
      </dgm:t>
    </dgm:pt>
    <dgm:pt modelId="{8B173689-5DD6-4B7F-B8FF-53064078B81C}" type="pres">
      <dgm:prSet presAssocID="{C79AF76B-1B43-4FF4-8B9D-F4598E6B7EDD}" presName="node" presStyleLbl="node1" presStyleIdx="1" presStyleCnt="9">
        <dgm:presLayoutVars>
          <dgm:bulletEnabled val="1"/>
        </dgm:presLayoutVars>
      </dgm:prSet>
      <dgm:spPr/>
      <dgm:t>
        <a:bodyPr/>
        <a:lstStyle/>
        <a:p>
          <a:endParaRPr lang="en-US"/>
        </a:p>
      </dgm:t>
    </dgm:pt>
    <dgm:pt modelId="{5D868DAE-FB40-4141-9E2B-38C13357CA03}" type="pres">
      <dgm:prSet presAssocID="{C79AF76B-1B43-4FF4-8B9D-F4598E6B7EDD}" presName="spNode" presStyleCnt="0"/>
      <dgm:spPr/>
    </dgm:pt>
    <dgm:pt modelId="{A6B1D7AF-1BAA-4123-9AE0-27C8953DD94A}" type="pres">
      <dgm:prSet presAssocID="{E16BC4E8-CEE5-400B-B47F-FD652F353968}" presName="sibTrans" presStyleLbl="sibTrans1D1" presStyleIdx="1" presStyleCnt="9"/>
      <dgm:spPr/>
      <dgm:t>
        <a:bodyPr/>
        <a:lstStyle/>
        <a:p>
          <a:endParaRPr lang="en-US"/>
        </a:p>
      </dgm:t>
    </dgm:pt>
    <dgm:pt modelId="{29B31650-3CB1-483E-A367-FB0CF32A2A7C}" type="pres">
      <dgm:prSet presAssocID="{BBAD15D4-40E8-499F-A8B3-B64A49F5703E}" presName="node" presStyleLbl="node1" presStyleIdx="2" presStyleCnt="9">
        <dgm:presLayoutVars>
          <dgm:bulletEnabled val="1"/>
        </dgm:presLayoutVars>
      </dgm:prSet>
      <dgm:spPr/>
      <dgm:t>
        <a:bodyPr/>
        <a:lstStyle/>
        <a:p>
          <a:endParaRPr lang="en-US"/>
        </a:p>
      </dgm:t>
    </dgm:pt>
    <dgm:pt modelId="{5C15DD16-4A59-46B3-B77B-EAE7EAE1C686}" type="pres">
      <dgm:prSet presAssocID="{BBAD15D4-40E8-499F-A8B3-B64A49F5703E}" presName="spNode" presStyleCnt="0"/>
      <dgm:spPr/>
    </dgm:pt>
    <dgm:pt modelId="{A0B82766-228F-41AC-800B-6B476416CC11}" type="pres">
      <dgm:prSet presAssocID="{293E3298-5B06-483B-BA68-DD96C1B48CBF}" presName="sibTrans" presStyleLbl="sibTrans1D1" presStyleIdx="2" presStyleCnt="9"/>
      <dgm:spPr/>
      <dgm:t>
        <a:bodyPr/>
        <a:lstStyle/>
        <a:p>
          <a:endParaRPr lang="en-US"/>
        </a:p>
      </dgm:t>
    </dgm:pt>
    <dgm:pt modelId="{92DA4C66-6844-4406-9477-AFA2EE4616BF}" type="pres">
      <dgm:prSet presAssocID="{815F93CF-F1F8-4B3E-AE04-E9DA6F42D855}" presName="node" presStyleLbl="node1" presStyleIdx="3" presStyleCnt="9">
        <dgm:presLayoutVars>
          <dgm:bulletEnabled val="1"/>
        </dgm:presLayoutVars>
      </dgm:prSet>
      <dgm:spPr/>
      <dgm:t>
        <a:bodyPr/>
        <a:lstStyle/>
        <a:p>
          <a:endParaRPr lang="en-US"/>
        </a:p>
      </dgm:t>
    </dgm:pt>
    <dgm:pt modelId="{C4171447-D293-4536-A298-E81770DA9EDD}" type="pres">
      <dgm:prSet presAssocID="{815F93CF-F1F8-4B3E-AE04-E9DA6F42D855}" presName="spNode" presStyleCnt="0"/>
      <dgm:spPr/>
    </dgm:pt>
    <dgm:pt modelId="{C5D109F8-1143-4F72-9363-B43754842454}" type="pres">
      <dgm:prSet presAssocID="{F74FFFA6-1DA6-4343-B508-A967143F8E95}" presName="sibTrans" presStyleLbl="sibTrans1D1" presStyleIdx="3" presStyleCnt="9"/>
      <dgm:spPr/>
      <dgm:t>
        <a:bodyPr/>
        <a:lstStyle/>
        <a:p>
          <a:endParaRPr lang="en-US"/>
        </a:p>
      </dgm:t>
    </dgm:pt>
    <dgm:pt modelId="{5E989FD4-C435-44A5-8C52-DD23023905AE}" type="pres">
      <dgm:prSet presAssocID="{682D55CD-8A1D-4FFA-890A-9BCB7DD7E367}" presName="node" presStyleLbl="node1" presStyleIdx="4" presStyleCnt="9">
        <dgm:presLayoutVars>
          <dgm:bulletEnabled val="1"/>
        </dgm:presLayoutVars>
      </dgm:prSet>
      <dgm:spPr/>
      <dgm:t>
        <a:bodyPr/>
        <a:lstStyle/>
        <a:p>
          <a:endParaRPr lang="en-US"/>
        </a:p>
      </dgm:t>
    </dgm:pt>
    <dgm:pt modelId="{A143BDB0-AB96-4C30-9553-EF395B017DB4}" type="pres">
      <dgm:prSet presAssocID="{682D55CD-8A1D-4FFA-890A-9BCB7DD7E367}" presName="spNode" presStyleCnt="0"/>
      <dgm:spPr/>
    </dgm:pt>
    <dgm:pt modelId="{A35ACD7D-6425-4722-B6DC-4F94A8E3B185}" type="pres">
      <dgm:prSet presAssocID="{E5A551D5-E0BD-4B06-93AF-CC0AD4136C0B}" presName="sibTrans" presStyleLbl="sibTrans1D1" presStyleIdx="4" presStyleCnt="9"/>
      <dgm:spPr/>
      <dgm:t>
        <a:bodyPr/>
        <a:lstStyle/>
        <a:p>
          <a:endParaRPr lang="en-US"/>
        </a:p>
      </dgm:t>
    </dgm:pt>
    <dgm:pt modelId="{C500F500-0766-479C-8300-8783C1DB00C3}" type="pres">
      <dgm:prSet presAssocID="{63F49437-15B3-4919-BDF5-E838D57A7AD9}" presName="node" presStyleLbl="node1" presStyleIdx="5" presStyleCnt="9">
        <dgm:presLayoutVars>
          <dgm:bulletEnabled val="1"/>
        </dgm:presLayoutVars>
      </dgm:prSet>
      <dgm:spPr/>
      <dgm:t>
        <a:bodyPr/>
        <a:lstStyle/>
        <a:p>
          <a:endParaRPr lang="en-US"/>
        </a:p>
      </dgm:t>
    </dgm:pt>
    <dgm:pt modelId="{B4285A33-967E-4147-AB1C-5EA75D10B3D5}" type="pres">
      <dgm:prSet presAssocID="{63F49437-15B3-4919-BDF5-E838D57A7AD9}" presName="spNode" presStyleCnt="0"/>
      <dgm:spPr/>
    </dgm:pt>
    <dgm:pt modelId="{D0EC117D-9D06-4EC2-A822-054C3A88B507}" type="pres">
      <dgm:prSet presAssocID="{178CB78E-13E1-4F3F-84FE-981B374408C3}" presName="sibTrans" presStyleLbl="sibTrans1D1" presStyleIdx="5" presStyleCnt="9"/>
      <dgm:spPr/>
      <dgm:t>
        <a:bodyPr/>
        <a:lstStyle/>
        <a:p>
          <a:endParaRPr lang="en-US"/>
        </a:p>
      </dgm:t>
    </dgm:pt>
    <dgm:pt modelId="{D3EDFEB9-A92A-4E87-9488-6304411D44B2}" type="pres">
      <dgm:prSet presAssocID="{D08EFB16-036B-4707-8E95-F55B719FAD12}" presName="node" presStyleLbl="node1" presStyleIdx="6" presStyleCnt="9">
        <dgm:presLayoutVars>
          <dgm:bulletEnabled val="1"/>
        </dgm:presLayoutVars>
      </dgm:prSet>
      <dgm:spPr/>
      <dgm:t>
        <a:bodyPr/>
        <a:lstStyle/>
        <a:p>
          <a:endParaRPr lang="en-US"/>
        </a:p>
      </dgm:t>
    </dgm:pt>
    <dgm:pt modelId="{E833825D-61B7-4C65-B682-ED31771AE69E}" type="pres">
      <dgm:prSet presAssocID="{D08EFB16-036B-4707-8E95-F55B719FAD12}" presName="spNode" presStyleCnt="0"/>
      <dgm:spPr/>
    </dgm:pt>
    <dgm:pt modelId="{89BB966B-2FF6-4911-A06D-AD0112BF26B9}" type="pres">
      <dgm:prSet presAssocID="{372B5241-E254-42BF-8237-8AAA99A0C6D3}" presName="sibTrans" presStyleLbl="sibTrans1D1" presStyleIdx="6" presStyleCnt="9"/>
      <dgm:spPr/>
      <dgm:t>
        <a:bodyPr/>
        <a:lstStyle/>
        <a:p>
          <a:endParaRPr lang="en-US"/>
        </a:p>
      </dgm:t>
    </dgm:pt>
    <dgm:pt modelId="{3967E387-3B79-4008-8225-B29317805F89}" type="pres">
      <dgm:prSet presAssocID="{01644ACE-E874-492B-919A-2A1F0F8CBD98}" presName="node" presStyleLbl="node1" presStyleIdx="7" presStyleCnt="9">
        <dgm:presLayoutVars>
          <dgm:bulletEnabled val="1"/>
        </dgm:presLayoutVars>
      </dgm:prSet>
      <dgm:spPr/>
      <dgm:t>
        <a:bodyPr/>
        <a:lstStyle/>
        <a:p>
          <a:endParaRPr lang="en-US"/>
        </a:p>
      </dgm:t>
    </dgm:pt>
    <dgm:pt modelId="{E1432575-4FE6-4205-997F-456EB72378A3}" type="pres">
      <dgm:prSet presAssocID="{01644ACE-E874-492B-919A-2A1F0F8CBD98}" presName="spNode" presStyleCnt="0"/>
      <dgm:spPr/>
    </dgm:pt>
    <dgm:pt modelId="{188B48AB-2F49-4558-A67D-3FAE7EC4958F}" type="pres">
      <dgm:prSet presAssocID="{15416F8B-DA8A-423E-ADFA-CBD05BA0A43C}" presName="sibTrans" presStyleLbl="sibTrans1D1" presStyleIdx="7" presStyleCnt="9"/>
      <dgm:spPr/>
      <dgm:t>
        <a:bodyPr/>
        <a:lstStyle/>
        <a:p>
          <a:endParaRPr lang="en-US"/>
        </a:p>
      </dgm:t>
    </dgm:pt>
    <dgm:pt modelId="{7A226FAA-5D4B-48E0-A87F-C84719BF191B}" type="pres">
      <dgm:prSet presAssocID="{E2FD0772-0A69-4340-9BE6-4C2219BDC9FE}" presName="node" presStyleLbl="node1" presStyleIdx="8" presStyleCnt="9">
        <dgm:presLayoutVars>
          <dgm:bulletEnabled val="1"/>
        </dgm:presLayoutVars>
      </dgm:prSet>
      <dgm:spPr/>
      <dgm:t>
        <a:bodyPr/>
        <a:lstStyle/>
        <a:p>
          <a:endParaRPr lang="en-US"/>
        </a:p>
      </dgm:t>
    </dgm:pt>
    <dgm:pt modelId="{3F7D3BCC-2996-4F95-AF1C-75C80B039154}" type="pres">
      <dgm:prSet presAssocID="{E2FD0772-0A69-4340-9BE6-4C2219BDC9FE}" presName="spNode" presStyleCnt="0"/>
      <dgm:spPr/>
    </dgm:pt>
    <dgm:pt modelId="{D7562D49-B21B-4235-97B7-B7D0029C368B}" type="pres">
      <dgm:prSet presAssocID="{C0D91024-A369-4C10-AC8F-7714360566D6}" presName="sibTrans" presStyleLbl="sibTrans1D1" presStyleIdx="8" presStyleCnt="9"/>
      <dgm:spPr/>
      <dgm:t>
        <a:bodyPr/>
        <a:lstStyle/>
        <a:p>
          <a:endParaRPr lang="en-US"/>
        </a:p>
      </dgm:t>
    </dgm:pt>
  </dgm:ptLst>
  <dgm:cxnLst>
    <dgm:cxn modelId="{A2F5F14C-805F-448E-B0D9-16B5EF87E0F5}" type="presOf" srcId="{E16BC4E8-CEE5-400B-B47F-FD652F353968}" destId="{A6B1D7AF-1BAA-4123-9AE0-27C8953DD94A}" srcOrd="0" destOrd="0" presId="urn:microsoft.com/office/officeart/2005/8/layout/cycle6"/>
    <dgm:cxn modelId="{6251E4D2-6E80-4075-8210-FA5DF881F03F}" type="presOf" srcId="{01644ACE-E874-492B-919A-2A1F0F8CBD98}" destId="{3967E387-3B79-4008-8225-B29317805F89}" srcOrd="0" destOrd="0" presId="urn:microsoft.com/office/officeart/2005/8/layout/cycle6"/>
    <dgm:cxn modelId="{8CB1C726-D325-44E8-AD85-511BBFB5C18A}" srcId="{E36F4735-8F10-4EE5-83AA-2C0796CE8236}" destId="{6F259464-DA73-4492-BA49-36C2E1DF4793}" srcOrd="0" destOrd="0" parTransId="{7D8DE93F-497F-4E6B-B5AD-6A8FFE99756D}" sibTransId="{4D7CED86-7341-496A-9159-08A6F5036015}"/>
    <dgm:cxn modelId="{492D9460-27D8-4E33-BA4F-1F707A1AF4B4}" type="presOf" srcId="{372B5241-E254-42BF-8237-8AAA99A0C6D3}" destId="{89BB966B-2FF6-4911-A06D-AD0112BF26B9}" srcOrd="0" destOrd="0" presId="urn:microsoft.com/office/officeart/2005/8/layout/cycle6"/>
    <dgm:cxn modelId="{D280E722-B14A-49E9-BB6B-1E70E466E881}" srcId="{E36F4735-8F10-4EE5-83AA-2C0796CE8236}" destId="{D08EFB16-036B-4707-8E95-F55B719FAD12}" srcOrd="6" destOrd="0" parTransId="{25E6FF08-CC39-48C7-A6C0-869976566919}" sibTransId="{372B5241-E254-42BF-8237-8AAA99A0C6D3}"/>
    <dgm:cxn modelId="{AFAA2216-62ED-41AA-B200-97B81FB8314E}" type="presOf" srcId="{293E3298-5B06-483B-BA68-DD96C1B48CBF}" destId="{A0B82766-228F-41AC-800B-6B476416CC11}" srcOrd="0" destOrd="0" presId="urn:microsoft.com/office/officeart/2005/8/layout/cycle6"/>
    <dgm:cxn modelId="{35AFDD5B-285A-4C1F-81DD-AB5F835F25A1}" type="presOf" srcId="{682D55CD-8A1D-4FFA-890A-9BCB7DD7E367}" destId="{5E989FD4-C435-44A5-8C52-DD23023905AE}" srcOrd="0" destOrd="0" presId="urn:microsoft.com/office/officeart/2005/8/layout/cycle6"/>
    <dgm:cxn modelId="{81677832-8A04-4B89-B3A6-2E8D1289A1DB}" type="presOf" srcId="{F74FFFA6-1DA6-4343-B508-A967143F8E95}" destId="{C5D109F8-1143-4F72-9363-B43754842454}" srcOrd="0" destOrd="0" presId="urn:microsoft.com/office/officeart/2005/8/layout/cycle6"/>
    <dgm:cxn modelId="{6452B704-B28B-4D07-A97C-F39F6808A138}" srcId="{E36F4735-8F10-4EE5-83AA-2C0796CE8236}" destId="{BBAD15D4-40E8-499F-A8B3-B64A49F5703E}" srcOrd="2" destOrd="0" parTransId="{B163BDAB-185E-443C-9CDB-B882005E6278}" sibTransId="{293E3298-5B06-483B-BA68-DD96C1B48CBF}"/>
    <dgm:cxn modelId="{DE773572-F524-4D57-B54A-A5645CE7B648}" srcId="{E36F4735-8F10-4EE5-83AA-2C0796CE8236}" destId="{63F49437-15B3-4919-BDF5-E838D57A7AD9}" srcOrd="5" destOrd="0" parTransId="{4A15BE91-0315-4523-A1B3-C95CFAC105BD}" sibTransId="{178CB78E-13E1-4F3F-84FE-981B374408C3}"/>
    <dgm:cxn modelId="{7FD984B9-2A80-450B-9356-D23AE2CCCC47}" type="presOf" srcId="{815F93CF-F1F8-4B3E-AE04-E9DA6F42D855}" destId="{92DA4C66-6844-4406-9477-AFA2EE4616BF}" srcOrd="0" destOrd="0" presId="urn:microsoft.com/office/officeart/2005/8/layout/cycle6"/>
    <dgm:cxn modelId="{5CA0350B-414F-470F-B721-FD59112403CB}" srcId="{E36F4735-8F10-4EE5-83AA-2C0796CE8236}" destId="{C79AF76B-1B43-4FF4-8B9D-F4598E6B7EDD}" srcOrd="1" destOrd="0" parTransId="{9004ACC7-CD47-4CA1-90B5-BA9B8A0D10F2}" sibTransId="{E16BC4E8-CEE5-400B-B47F-FD652F353968}"/>
    <dgm:cxn modelId="{32908CB7-AB32-4255-800F-07F3433C5159}" srcId="{E36F4735-8F10-4EE5-83AA-2C0796CE8236}" destId="{01644ACE-E874-492B-919A-2A1F0F8CBD98}" srcOrd="7" destOrd="0" parTransId="{AEDD7192-C177-4623-819D-2474B3E7C16D}" sibTransId="{15416F8B-DA8A-423E-ADFA-CBD05BA0A43C}"/>
    <dgm:cxn modelId="{48D067DA-1FA6-4885-BADC-41D412B30515}" type="presOf" srcId="{BBAD15D4-40E8-499F-A8B3-B64A49F5703E}" destId="{29B31650-3CB1-483E-A367-FB0CF32A2A7C}" srcOrd="0" destOrd="0" presId="urn:microsoft.com/office/officeart/2005/8/layout/cycle6"/>
    <dgm:cxn modelId="{15C652E5-0C68-49D9-A2E6-55E7557C7720}" type="presOf" srcId="{E5A551D5-E0BD-4B06-93AF-CC0AD4136C0B}" destId="{A35ACD7D-6425-4722-B6DC-4F94A8E3B185}" srcOrd="0" destOrd="0" presId="urn:microsoft.com/office/officeart/2005/8/layout/cycle6"/>
    <dgm:cxn modelId="{21F9CD8C-E566-406E-8A0A-F43BDE41708F}" srcId="{E36F4735-8F10-4EE5-83AA-2C0796CE8236}" destId="{682D55CD-8A1D-4FFA-890A-9BCB7DD7E367}" srcOrd="4" destOrd="0" parTransId="{DB424F7C-6920-4393-BD87-897CE92523DA}" sibTransId="{E5A551D5-E0BD-4B06-93AF-CC0AD4136C0B}"/>
    <dgm:cxn modelId="{45D33A1C-4BF7-4194-A989-82A51666CF9B}" type="presOf" srcId="{178CB78E-13E1-4F3F-84FE-981B374408C3}" destId="{D0EC117D-9D06-4EC2-A822-054C3A88B507}" srcOrd="0" destOrd="0" presId="urn:microsoft.com/office/officeart/2005/8/layout/cycle6"/>
    <dgm:cxn modelId="{89A812BE-8837-4FD9-B437-52534AD008A1}" type="presOf" srcId="{63F49437-15B3-4919-BDF5-E838D57A7AD9}" destId="{C500F500-0766-479C-8300-8783C1DB00C3}" srcOrd="0" destOrd="0" presId="urn:microsoft.com/office/officeart/2005/8/layout/cycle6"/>
    <dgm:cxn modelId="{BFAA5573-036C-4FAC-97D4-1EB0F6FDEFD6}" type="presOf" srcId="{D08EFB16-036B-4707-8E95-F55B719FAD12}" destId="{D3EDFEB9-A92A-4E87-9488-6304411D44B2}" srcOrd="0" destOrd="0" presId="urn:microsoft.com/office/officeart/2005/8/layout/cycle6"/>
    <dgm:cxn modelId="{39119030-3FD7-47F9-9063-DB6637818BEC}" type="presOf" srcId="{E2FD0772-0A69-4340-9BE6-4C2219BDC9FE}" destId="{7A226FAA-5D4B-48E0-A87F-C84719BF191B}" srcOrd="0" destOrd="0" presId="urn:microsoft.com/office/officeart/2005/8/layout/cycle6"/>
    <dgm:cxn modelId="{C425C77D-5F41-4F3C-AA91-2EB7907BCA31}" srcId="{E36F4735-8F10-4EE5-83AA-2C0796CE8236}" destId="{E2FD0772-0A69-4340-9BE6-4C2219BDC9FE}" srcOrd="8" destOrd="0" parTransId="{8EB5F4AF-29DA-4218-8022-28D61F584A8C}" sibTransId="{C0D91024-A369-4C10-AC8F-7714360566D6}"/>
    <dgm:cxn modelId="{FF7FF303-EF29-4368-B7E8-FEFD7EB0C5B1}" type="presOf" srcId="{4D7CED86-7341-496A-9159-08A6F5036015}" destId="{27C117F9-BF2A-43E2-9CBE-BE8FEC8FD4EE}" srcOrd="0" destOrd="0" presId="urn:microsoft.com/office/officeart/2005/8/layout/cycle6"/>
    <dgm:cxn modelId="{C625777C-71EC-4966-9205-00A80CDEAD98}" type="presOf" srcId="{C79AF76B-1B43-4FF4-8B9D-F4598E6B7EDD}" destId="{8B173689-5DD6-4B7F-B8FF-53064078B81C}" srcOrd="0" destOrd="0" presId="urn:microsoft.com/office/officeart/2005/8/layout/cycle6"/>
    <dgm:cxn modelId="{F31EDEEB-FDB7-4B30-8026-D33956A0B541}" type="presOf" srcId="{C0D91024-A369-4C10-AC8F-7714360566D6}" destId="{D7562D49-B21B-4235-97B7-B7D0029C368B}" srcOrd="0" destOrd="0" presId="urn:microsoft.com/office/officeart/2005/8/layout/cycle6"/>
    <dgm:cxn modelId="{21D8E5F7-1D9C-431A-8A06-F8AD6A822243}" srcId="{E36F4735-8F10-4EE5-83AA-2C0796CE8236}" destId="{815F93CF-F1F8-4B3E-AE04-E9DA6F42D855}" srcOrd="3" destOrd="0" parTransId="{D7A13C32-DB82-462D-B7DD-977583C4DAD3}" sibTransId="{F74FFFA6-1DA6-4343-B508-A967143F8E95}"/>
    <dgm:cxn modelId="{6FB9C95F-E830-4073-961F-5E885FB08FAC}" type="presOf" srcId="{E36F4735-8F10-4EE5-83AA-2C0796CE8236}" destId="{2C81B9C0-C33C-44D2-8B67-F0B1D95D3335}" srcOrd="0" destOrd="0" presId="urn:microsoft.com/office/officeart/2005/8/layout/cycle6"/>
    <dgm:cxn modelId="{E4727EF3-21CC-4A96-9029-009A81FD1BEF}" type="presOf" srcId="{6F259464-DA73-4492-BA49-36C2E1DF4793}" destId="{B210A673-A540-4EEA-B487-A4C02358B20B}" srcOrd="0" destOrd="0" presId="urn:microsoft.com/office/officeart/2005/8/layout/cycle6"/>
    <dgm:cxn modelId="{A6FCB9C4-8187-4766-8DB9-2FEB70F57E8D}" type="presOf" srcId="{15416F8B-DA8A-423E-ADFA-CBD05BA0A43C}" destId="{188B48AB-2F49-4558-A67D-3FAE7EC4958F}" srcOrd="0" destOrd="0" presId="urn:microsoft.com/office/officeart/2005/8/layout/cycle6"/>
    <dgm:cxn modelId="{7860F8CB-9376-4AC0-957F-CB7B71AC934C}" type="presParOf" srcId="{2C81B9C0-C33C-44D2-8B67-F0B1D95D3335}" destId="{B210A673-A540-4EEA-B487-A4C02358B20B}" srcOrd="0" destOrd="0" presId="urn:microsoft.com/office/officeart/2005/8/layout/cycle6"/>
    <dgm:cxn modelId="{AFC1D88E-80BF-4ADD-B4C0-31E9EB6FCFC0}" type="presParOf" srcId="{2C81B9C0-C33C-44D2-8B67-F0B1D95D3335}" destId="{8C403E84-2585-4E5D-96A8-93BC91B9243E}" srcOrd="1" destOrd="0" presId="urn:microsoft.com/office/officeart/2005/8/layout/cycle6"/>
    <dgm:cxn modelId="{13EF5F68-D20B-4F4C-B39B-EB915B18A61E}" type="presParOf" srcId="{2C81B9C0-C33C-44D2-8B67-F0B1D95D3335}" destId="{27C117F9-BF2A-43E2-9CBE-BE8FEC8FD4EE}" srcOrd="2" destOrd="0" presId="urn:microsoft.com/office/officeart/2005/8/layout/cycle6"/>
    <dgm:cxn modelId="{20292CF7-9870-4DDA-ACE6-D8AA736BA54E}" type="presParOf" srcId="{2C81B9C0-C33C-44D2-8B67-F0B1D95D3335}" destId="{8B173689-5DD6-4B7F-B8FF-53064078B81C}" srcOrd="3" destOrd="0" presId="urn:microsoft.com/office/officeart/2005/8/layout/cycle6"/>
    <dgm:cxn modelId="{603737BD-5956-4A80-A2E6-D0D8B1C5FD81}" type="presParOf" srcId="{2C81B9C0-C33C-44D2-8B67-F0B1D95D3335}" destId="{5D868DAE-FB40-4141-9E2B-38C13357CA03}" srcOrd="4" destOrd="0" presId="urn:microsoft.com/office/officeart/2005/8/layout/cycle6"/>
    <dgm:cxn modelId="{770EB9E5-BA0E-45ED-B184-9C307A055D21}" type="presParOf" srcId="{2C81B9C0-C33C-44D2-8B67-F0B1D95D3335}" destId="{A6B1D7AF-1BAA-4123-9AE0-27C8953DD94A}" srcOrd="5" destOrd="0" presId="urn:microsoft.com/office/officeart/2005/8/layout/cycle6"/>
    <dgm:cxn modelId="{A3F9F5EE-D19C-4C51-803C-F6FCA5BE3908}" type="presParOf" srcId="{2C81B9C0-C33C-44D2-8B67-F0B1D95D3335}" destId="{29B31650-3CB1-483E-A367-FB0CF32A2A7C}" srcOrd="6" destOrd="0" presId="urn:microsoft.com/office/officeart/2005/8/layout/cycle6"/>
    <dgm:cxn modelId="{5A69042A-7A03-48FC-B5FA-31796D52A7D2}" type="presParOf" srcId="{2C81B9C0-C33C-44D2-8B67-F0B1D95D3335}" destId="{5C15DD16-4A59-46B3-B77B-EAE7EAE1C686}" srcOrd="7" destOrd="0" presId="urn:microsoft.com/office/officeart/2005/8/layout/cycle6"/>
    <dgm:cxn modelId="{ACDBC85E-783E-4D6B-A738-9C9B1CE6CC84}" type="presParOf" srcId="{2C81B9C0-C33C-44D2-8B67-F0B1D95D3335}" destId="{A0B82766-228F-41AC-800B-6B476416CC11}" srcOrd="8" destOrd="0" presId="urn:microsoft.com/office/officeart/2005/8/layout/cycle6"/>
    <dgm:cxn modelId="{CF827D54-76F2-43D8-98F5-334F8F19357D}" type="presParOf" srcId="{2C81B9C0-C33C-44D2-8B67-F0B1D95D3335}" destId="{92DA4C66-6844-4406-9477-AFA2EE4616BF}" srcOrd="9" destOrd="0" presId="urn:microsoft.com/office/officeart/2005/8/layout/cycle6"/>
    <dgm:cxn modelId="{45FFCF95-B840-451F-B983-2AFD95400B9F}" type="presParOf" srcId="{2C81B9C0-C33C-44D2-8B67-F0B1D95D3335}" destId="{C4171447-D293-4536-A298-E81770DA9EDD}" srcOrd="10" destOrd="0" presId="urn:microsoft.com/office/officeart/2005/8/layout/cycle6"/>
    <dgm:cxn modelId="{6FEAF159-0B5A-443B-A446-80AEAC8DB337}" type="presParOf" srcId="{2C81B9C0-C33C-44D2-8B67-F0B1D95D3335}" destId="{C5D109F8-1143-4F72-9363-B43754842454}" srcOrd="11" destOrd="0" presId="urn:microsoft.com/office/officeart/2005/8/layout/cycle6"/>
    <dgm:cxn modelId="{1B8C1DF3-EAB1-459F-92B4-6A6940771250}" type="presParOf" srcId="{2C81B9C0-C33C-44D2-8B67-F0B1D95D3335}" destId="{5E989FD4-C435-44A5-8C52-DD23023905AE}" srcOrd="12" destOrd="0" presId="urn:microsoft.com/office/officeart/2005/8/layout/cycle6"/>
    <dgm:cxn modelId="{55F4BFF0-3064-4CE4-A622-7D295852AE8B}" type="presParOf" srcId="{2C81B9C0-C33C-44D2-8B67-F0B1D95D3335}" destId="{A143BDB0-AB96-4C30-9553-EF395B017DB4}" srcOrd="13" destOrd="0" presId="urn:microsoft.com/office/officeart/2005/8/layout/cycle6"/>
    <dgm:cxn modelId="{EB919AA4-6243-4656-A005-4F129C46AD2D}" type="presParOf" srcId="{2C81B9C0-C33C-44D2-8B67-F0B1D95D3335}" destId="{A35ACD7D-6425-4722-B6DC-4F94A8E3B185}" srcOrd="14" destOrd="0" presId="urn:microsoft.com/office/officeart/2005/8/layout/cycle6"/>
    <dgm:cxn modelId="{58E033F0-D9AC-47FF-BAC1-EB00C06E3D16}" type="presParOf" srcId="{2C81B9C0-C33C-44D2-8B67-F0B1D95D3335}" destId="{C500F500-0766-479C-8300-8783C1DB00C3}" srcOrd="15" destOrd="0" presId="urn:microsoft.com/office/officeart/2005/8/layout/cycle6"/>
    <dgm:cxn modelId="{D2276C6B-0225-445B-92C1-085A5202A300}" type="presParOf" srcId="{2C81B9C0-C33C-44D2-8B67-F0B1D95D3335}" destId="{B4285A33-967E-4147-AB1C-5EA75D10B3D5}" srcOrd="16" destOrd="0" presId="urn:microsoft.com/office/officeart/2005/8/layout/cycle6"/>
    <dgm:cxn modelId="{7116AFA7-7A7D-483A-AD48-246C25526F52}" type="presParOf" srcId="{2C81B9C0-C33C-44D2-8B67-F0B1D95D3335}" destId="{D0EC117D-9D06-4EC2-A822-054C3A88B507}" srcOrd="17" destOrd="0" presId="urn:microsoft.com/office/officeart/2005/8/layout/cycle6"/>
    <dgm:cxn modelId="{C6843ED1-F0A9-41B1-AC1F-7281DC1BD765}" type="presParOf" srcId="{2C81B9C0-C33C-44D2-8B67-F0B1D95D3335}" destId="{D3EDFEB9-A92A-4E87-9488-6304411D44B2}" srcOrd="18" destOrd="0" presId="urn:microsoft.com/office/officeart/2005/8/layout/cycle6"/>
    <dgm:cxn modelId="{D7197E59-E579-4AA7-9BE8-B5DE78DEBB62}" type="presParOf" srcId="{2C81B9C0-C33C-44D2-8B67-F0B1D95D3335}" destId="{E833825D-61B7-4C65-B682-ED31771AE69E}" srcOrd="19" destOrd="0" presId="urn:microsoft.com/office/officeart/2005/8/layout/cycle6"/>
    <dgm:cxn modelId="{FA0DF489-8018-4DB8-967D-E2398A964CEF}" type="presParOf" srcId="{2C81B9C0-C33C-44D2-8B67-F0B1D95D3335}" destId="{89BB966B-2FF6-4911-A06D-AD0112BF26B9}" srcOrd="20" destOrd="0" presId="urn:microsoft.com/office/officeart/2005/8/layout/cycle6"/>
    <dgm:cxn modelId="{3FAADADA-A801-47DE-A29B-6218D3597005}" type="presParOf" srcId="{2C81B9C0-C33C-44D2-8B67-F0B1D95D3335}" destId="{3967E387-3B79-4008-8225-B29317805F89}" srcOrd="21" destOrd="0" presId="urn:microsoft.com/office/officeart/2005/8/layout/cycle6"/>
    <dgm:cxn modelId="{B27BD9B8-91A7-49FD-A75A-2D9E986290D9}" type="presParOf" srcId="{2C81B9C0-C33C-44D2-8B67-F0B1D95D3335}" destId="{E1432575-4FE6-4205-997F-456EB72378A3}" srcOrd="22" destOrd="0" presId="urn:microsoft.com/office/officeart/2005/8/layout/cycle6"/>
    <dgm:cxn modelId="{CAE63F35-0730-41CB-81E9-31887DE3BF6E}" type="presParOf" srcId="{2C81B9C0-C33C-44D2-8B67-F0B1D95D3335}" destId="{188B48AB-2F49-4558-A67D-3FAE7EC4958F}" srcOrd="23" destOrd="0" presId="urn:microsoft.com/office/officeart/2005/8/layout/cycle6"/>
    <dgm:cxn modelId="{49DB12B1-4FB8-4B7B-BDE0-094AB5CAA1DF}" type="presParOf" srcId="{2C81B9C0-C33C-44D2-8B67-F0B1D95D3335}" destId="{7A226FAA-5D4B-48E0-A87F-C84719BF191B}" srcOrd="24" destOrd="0" presId="urn:microsoft.com/office/officeart/2005/8/layout/cycle6"/>
    <dgm:cxn modelId="{32C30DF6-516B-493C-B57E-6A38F841F7C1}" type="presParOf" srcId="{2C81B9C0-C33C-44D2-8B67-F0B1D95D3335}" destId="{3F7D3BCC-2996-4F95-AF1C-75C80B039154}" srcOrd="25" destOrd="0" presId="urn:microsoft.com/office/officeart/2005/8/layout/cycle6"/>
    <dgm:cxn modelId="{7D180F8D-E2F8-4E15-89D2-C49D7C8E9FAA}" type="presParOf" srcId="{2C81B9C0-C33C-44D2-8B67-F0B1D95D3335}" destId="{D7562D49-B21B-4235-97B7-B7D0029C368B}" srcOrd="26"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7DE72C-3B4B-4FC0-B71E-7F55A34D5F9B}">
      <dsp:nvSpPr>
        <dsp:cNvPr id="0" name=""/>
        <dsp:cNvSpPr/>
      </dsp:nvSpPr>
      <dsp:spPr>
        <a:xfrm rot="16200000">
          <a:off x="961" y="5178"/>
          <a:ext cx="3673059" cy="3673059"/>
        </a:xfrm>
        <a:prstGeom prst="downArrow">
          <a:avLst>
            <a:gd name="adj1" fmla="val 50000"/>
            <a:gd name="adj2" fmla="val 35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Material culture</a:t>
          </a:r>
          <a:endParaRPr lang="en-IN" sz="3400" kern="1200" dirty="0"/>
        </a:p>
      </dsp:txBody>
      <dsp:txXfrm rot="5400000">
        <a:off x="962" y="923442"/>
        <a:ext cx="3030274" cy="1836529"/>
      </dsp:txXfrm>
    </dsp:sp>
    <dsp:sp modelId="{CE1CC674-B665-45FD-992A-C1ACF1FCB7F9}">
      <dsp:nvSpPr>
        <dsp:cNvPr id="0" name=""/>
        <dsp:cNvSpPr/>
      </dsp:nvSpPr>
      <dsp:spPr>
        <a:xfrm rot="5400000">
          <a:off x="7355941" y="2589"/>
          <a:ext cx="3673059" cy="3673059"/>
        </a:xfrm>
        <a:prstGeom prst="downArrow">
          <a:avLst>
            <a:gd name="adj1" fmla="val 50000"/>
            <a:gd name="adj2" fmla="val 35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Non- material culture</a:t>
          </a:r>
          <a:endParaRPr lang="en-IN" sz="3400" kern="1200" dirty="0"/>
        </a:p>
      </dsp:txBody>
      <dsp:txXfrm rot="-5400000">
        <a:off x="7998727" y="920854"/>
        <a:ext cx="3030274" cy="18365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12AB3-515D-407B-8874-881403408EA4}">
      <dsp:nvSpPr>
        <dsp:cNvPr id="0" name=""/>
        <dsp:cNvSpPr/>
      </dsp:nvSpPr>
      <dsp:spPr>
        <a:xfrm rot="5400000">
          <a:off x="5136910" y="89446"/>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Cultural trait</a:t>
          </a:r>
          <a:endParaRPr lang="en-IN" sz="1600" kern="1200" dirty="0"/>
        </a:p>
      </dsp:txBody>
      <dsp:txXfrm rot="-5400000">
        <a:off x="5410270" y="213242"/>
        <a:ext cx="816164" cy="938119"/>
      </dsp:txXfrm>
    </dsp:sp>
    <dsp:sp modelId="{7B14C278-CEA9-4629-8FA0-3B44B447F93D}">
      <dsp:nvSpPr>
        <dsp:cNvPr id="0" name=""/>
        <dsp:cNvSpPr/>
      </dsp:nvSpPr>
      <dsp:spPr>
        <a:xfrm>
          <a:off x="6447188" y="273435"/>
          <a:ext cx="1520980" cy="817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Cultural pattern</a:t>
          </a:r>
          <a:endParaRPr lang="en-IN" sz="1600" kern="1200" dirty="0"/>
        </a:p>
      </dsp:txBody>
      <dsp:txXfrm>
        <a:off x="6447188" y="273435"/>
        <a:ext cx="1520980" cy="817731"/>
      </dsp:txXfrm>
    </dsp:sp>
    <dsp:sp modelId="{34678E9B-3616-4E71-9500-033B8906AC1A}">
      <dsp:nvSpPr>
        <dsp:cNvPr id="0" name=""/>
        <dsp:cNvSpPr/>
      </dsp:nvSpPr>
      <dsp:spPr>
        <a:xfrm rot="5400000">
          <a:off x="3856342" y="89446"/>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IN" sz="3600" kern="1200" dirty="0"/>
        </a:p>
      </dsp:txBody>
      <dsp:txXfrm rot="-5400000">
        <a:off x="4129702" y="213242"/>
        <a:ext cx="816164" cy="938119"/>
      </dsp:txXfrm>
    </dsp:sp>
    <dsp:sp modelId="{EA3948E2-6A83-4E67-AD2F-4F02A1087A1C}">
      <dsp:nvSpPr>
        <dsp:cNvPr id="0" name=""/>
        <dsp:cNvSpPr/>
      </dsp:nvSpPr>
      <dsp:spPr>
        <a:xfrm rot="5400000">
          <a:off x="4494173" y="1246263"/>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Folk ways</a:t>
          </a:r>
          <a:endParaRPr lang="en-IN" sz="1600" kern="1200" dirty="0"/>
        </a:p>
      </dsp:txBody>
      <dsp:txXfrm rot="-5400000">
        <a:off x="4767533" y="1370059"/>
        <a:ext cx="816164" cy="938119"/>
      </dsp:txXfrm>
    </dsp:sp>
    <dsp:sp modelId="{36ED8529-2B6A-40EE-9C63-66B4EC857179}">
      <dsp:nvSpPr>
        <dsp:cNvPr id="0" name=""/>
        <dsp:cNvSpPr/>
      </dsp:nvSpPr>
      <dsp:spPr>
        <a:xfrm>
          <a:off x="3061780" y="1430253"/>
          <a:ext cx="1471916" cy="817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en-US" sz="1600" kern="1200" dirty="0"/>
            <a:t>Cultural area</a:t>
          </a:r>
          <a:endParaRPr lang="en-IN" sz="1600" kern="1200" dirty="0"/>
        </a:p>
      </dsp:txBody>
      <dsp:txXfrm>
        <a:off x="3061780" y="1430253"/>
        <a:ext cx="1471916" cy="817731"/>
      </dsp:txXfrm>
    </dsp:sp>
    <dsp:sp modelId="{9A5E2FC9-127B-408D-B8A7-D883D5E526B7}">
      <dsp:nvSpPr>
        <dsp:cNvPr id="0" name=""/>
        <dsp:cNvSpPr/>
      </dsp:nvSpPr>
      <dsp:spPr>
        <a:xfrm rot="5400000">
          <a:off x="5774741" y="1246263"/>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IN" sz="3600" kern="1200"/>
        </a:p>
      </dsp:txBody>
      <dsp:txXfrm rot="-5400000">
        <a:off x="6048101" y="1370059"/>
        <a:ext cx="816164" cy="938119"/>
      </dsp:txXfrm>
    </dsp:sp>
    <dsp:sp modelId="{AA192F12-30D1-4696-960E-DE7FC7FD9F45}">
      <dsp:nvSpPr>
        <dsp:cNvPr id="0" name=""/>
        <dsp:cNvSpPr/>
      </dsp:nvSpPr>
      <dsp:spPr>
        <a:xfrm rot="5400000">
          <a:off x="5136910" y="2403081"/>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mores</a:t>
          </a:r>
          <a:endParaRPr lang="en-IN" sz="1600" kern="1200" dirty="0"/>
        </a:p>
      </dsp:txBody>
      <dsp:txXfrm rot="-5400000">
        <a:off x="5410270" y="2526877"/>
        <a:ext cx="816164" cy="938119"/>
      </dsp:txXfrm>
    </dsp:sp>
    <dsp:sp modelId="{DED076D6-718F-44E9-BA96-1FABAB7117E1}">
      <dsp:nvSpPr>
        <dsp:cNvPr id="0" name=""/>
        <dsp:cNvSpPr/>
      </dsp:nvSpPr>
      <dsp:spPr>
        <a:xfrm>
          <a:off x="6447188" y="2587070"/>
          <a:ext cx="1520980" cy="817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Norms</a:t>
          </a:r>
        </a:p>
        <a:p>
          <a:pPr marL="0" lvl="0" indent="0" algn="l" defTabSz="711200">
            <a:lnSpc>
              <a:spcPct val="90000"/>
            </a:lnSpc>
            <a:spcBef>
              <a:spcPct val="0"/>
            </a:spcBef>
            <a:spcAft>
              <a:spcPct val="35000"/>
            </a:spcAft>
            <a:buNone/>
          </a:pPr>
          <a:r>
            <a:rPr lang="en-US" sz="1600" kern="1200" dirty="0"/>
            <a:t>laws</a:t>
          </a:r>
          <a:endParaRPr lang="en-IN" sz="1600" kern="1200" dirty="0"/>
        </a:p>
      </dsp:txBody>
      <dsp:txXfrm>
        <a:off x="6447188" y="2587070"/>
        <a:ext cx="1520980" cy="817731"/>
      </dsp:txXfrm>
    </dsp:sp>
    <dsp:sp modelId="{9DBDCDBB-1DD4-4A34-8DC8-53FEA6559300}">
      <dsp:nvSpPr>
        <dsp:cNvPr id="0" name=""/>
        <dsp:cNvSpPr/>
      </dsp:nvSpPr>
      <dsp:spPr>
        <a:xfrm rot="5400000">
          <a:off x="3856342" y="2403081"/>
          <a:ext cx="1362885" cy="1185710"/>
        </a:xfrm>
        <a:prstGeom prst="hexagon">
          <a:avLst>
            <a:gd name="adj" fmla="val 25000"/>
            <a:gd name="vf" fmla="val 11547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IN" sz="3600" kern="1200"/>
        </a:p>
      </dsp:txBody>
      <dsp:txXfrm rot="-5400000">
        <a:off x="4129702" y="2526877"/>
        <a:ext cx="816164" cy="9381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0A673-A540-4EEA-B487-A4C02358B20B}">
      <dsp:nvSpPr>
        <dsp:cNvPr id="0" name=""/>
        <dsp:cNvSpPr/>
      </dsp:nvSpPr>
      <dsp:spPr>
        <a:xfrm>
          <a:off x="5102294" y="2807"/>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symbols</a:t>
          </a:r>
          <a:endParaRPr lang="en-IN" sz="1400" kern="1200" dirty="0"/>
        </a:p>
      </dsp:txBody>
      <dsp:txXfrm>
        <a:off x="5128483" y="28996"/>
        <a:ext cx="772983" cy="484106"/>
      </dsp:txXfrm>
    </dsp:sp>
    <dsp:sp modelId="{27C117F9-BF2A-43E2-9CBE-BE8FEC8FD4EE}">
      <dsp:nvSpPr>
        <dsp:cNvPr id="0" name=""/>
        <dsp:cNvSpPr/>
      </dsp:nvSpPr>
      <dsp:spPr>
        <a:xfrm>
          <a:off x="3453830" y="271049"/>
          <a:ext cx="4122288" cy="4122288"/>
        </a:xfrm>
        <a:custGeom>
          <a:avLst/>
          <a:gdLst/>
          <a:ahLst/>
          <a:cxnLst/>
          <a:rect l="0" t="0" r="0" b="0"/>
          <a:pathLst>
            <a:path>
              <a:moveTo>
                <a:pt x="2479021" y="42804"/>
              </a:moveTo>
              <a:arcTo wR="2061144" hR="2061144" stAng="16901835" swAng="869638"/>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B173689-5DD6-4B7F-B8FF-53064078B81C}">
      <dsp:nvSpPr>
        <dsp:cNvPr id="0" name=""/>
        <dsp:cNvSpPr/>
      </dsp:nvSpPr>
      <dsp:spPr>
        <a:xfrm>
          <a:off x="6427172" y="48502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language</a:t>
          </a:r>
          <a:endParaRPr lang="en-IN" sz="1400" kern="1200" dirty="0"/>
        </a:p>
      </dsp:txBody>
      <dsp:txXfrm>
        <a:off x="6453361" y="511212"/>
        <a:ext cx="772983" cy="484106"/>
      </dsp:txXfrm>
    </dsp:sp>
    <dsp:sp modelId="{A6B1D7AF-1BAA-4123-9AE0-27C8953DD94A}">
      <dsp:nvSpPr>
        <dsp:cNvPr id="0" name=""/>
        <dsp:cNvSpPr/>
      </dsp:nvSpPr>
      <dsp:spPr>
        <a:xfrm>
          <a:off x="3453830" y="271049"/>
          <a:ext cx="4122288" cy="4122288"/>
        </a:xfrm>
        <a:custGeom>
          <a:avLst/>
          <a:gdLst/>
          <a:ahLst/>
          <a:cxnLst/>
          <a:rect l="0" t="0" r="0" b="0"/>
          <a:pathLst>
            <a:path>
              <a:moveTo>
                <a:pt x="3656819" y="756484"/>
              </a:moveTo>
              <a:arcTo wR="2061144" hR="2061144" stAng="19243787" swAng="1282085"/>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B31650-3CB1-483E-A367-FB0CF32A2A7C}">
      <dsp:nvSpPr>
        <dsp:cNvPr id="0" name=""/>
        <dsp:cNvSpPr/>
      </dsp:nvSpPr>
      <dsp:spPr>
        <a:xfrm>
          <a:off x="7132125" y="1706037"/>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values</a:t>
          </a:r>
          <a:endParaRPr lang="en-IN" sz="1400" kern="1200" dirty="0"/>
        </a:p>
      </dsp:txBody>
      <dsp:txXfrm>
        <a:off x="7158314" y="1732226"/>
        <a:ext cx="772983" cy="484106"/>
      </dsp:txXfrm>
    </dsp:sp>
    <dsp:sp modelId="{A0B82766-228F-41AC-800B-6B476416CC11}">
      <dsp:nvSpPr>
        <dsp:cNvPr id="0" name=""/>
        <dsp:cNvSpPr/>
      </dsp:nvSpPr>
      <dsp:spPr>
        <a:xfrm>
          <a:off x="3453830" y="271049"/>
          <a:ext cx="4122288" cy="4122288"/>
        </a:xfrm>
        <a:custGeom>
          <a:avLst/>
          <a:gdLst/>
          <a:ahLst/>
          <a:cxnLst/>
          <a:rect l="0" t="0" r="0" b="0"/>
          <a:pathLst>
            <a:path>
              <a:moveTo>
                <a:pt x="4120695" y="1980106"/>
              </a:moveTo>
              <a:arcTo wR="2061144" hR="2061144" stAng="21464804" swAng="1423194"/>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2DA4C66-6844-4406-9477-AFA2EE4616BF}">
      <dsp:nvSpPr>
        <dsp:cNvPr id="0" name=""/>
        <dsp:cNvSpPr/>
      </dsp:nvSpPr>
      <dsp:spPr>
        <a:xfrm>
          <a:off x="6887297" y="309452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norms</a:t>
          </a:r>
          <a:endParaRPr lang="en-IN" sz="1400" kern="1200" dirty="0"/>
        </a:p>
      </dsp:txBody>
      <dsp:txXfrm>
        <a:off x="6913486" y="3120712"/>
        <a:ext cx="772983" cy="484106"/>
      </dsp:txXfrm>
    </dsp:sp>
    <dsp:sp modelId="{C5D109F8-1143-4F72-9363-B43754842454}">
      <dsp:nvSpPr>
        <dsp:cNvPr id="0" name=""/>
        <dsp:cNvSpPr/>
      </dsp:nvSpPr>
      <dsp:spPr>
        <a:xfrm>
          <a:off x="3453830" y="271049"/>
          <a:ext cx="4122288" cy="4122288"/>
        </a:xfrm>
        <a:custGeom>
          <a:avLst/>
          <a:gdLst/>
          <a:ahLst/>
          <a:cxnLst/>
          <a:rect l="0" t="0" r="0" b="0"/>
          <a:pathLst>
            <a:path>
              <a:moveTo>
                <a:pt x="3657486" y="3364988"/>
              </a:moveTo>
              <a:arcTo wR="2061144" hR="2061144" stAng="2354455" swAng="1064556"/>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989FD4-C435-44A5-8C52-DD23023905AE}">
      <dsp:nvSpPr>
        <dsp:cNvPr id="0" name=""/>
        <dsp:cNvSpPr/>
      </dsp:nvSpPr>
      <dsp:spPr>
        <a:xfrm>
          <a:off x="5807247" y="400079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folkways</a:t>
          </a:r>
          <a:endParaRPr lang="en-IN" sz="1400" kern="1200" dirty="0"/>
        </a:p>
      </dsp:txBody>
      <dsp:txXfrm>
        <a:off x="5833436" y="4026982"/>
        <a:ext cx="772983" cy="484106"/>
      </dsp:txXfrm>
    </dsp:sp>
    <dsp:sp modelId="{A35ACD7D-6425-4722-B6DC-4F94A8E3B185}">
      <dsp:nvSpPr>
        <dsp:cNvPr id="0" name=""/>
        <dsp:cNvSpPr/>
      </dsp:nvSpPr>
      <dsp:spPr>
        <a:xfrm>
          <a:off x="3453830" y="271049"/>
          <a:ext cx="4122288" cy="4122288"/>
        </a:xfrm>
        <a:custGeom>
          <a:avLst/>
          <a:gdLst/>
          <a:ahLst/>
          <a:cxnLst/>
          <a:rect l="0" t="0" r="0" b="0"/>
          <a:pathLst>
            <a:path>
              <a:moveTo>
                <a:pt x="2347629" y="4102281"/>
              </a:moveTo>
              <a:arcTo wR="2061144" hR="2061144" stAng="4920625" swAng="958750"/>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500F500-0766-479C-8300-8783C1DB00C3}">
      <dsp:nvSpPr>
        <dsp:cNvPr id="0" name=""/>
        <dsp:cNvSpPr/>
      </dsp:nvSpPr>
      <dsp:spPr>
        <a:xfrm>
          <a:off x="4397341" y="400079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mores</a:t>
          </a:r>
          <a:endParaRPr lang="en-IN" sz="1400" kern="1200" dirty="0"/>
        </a:p>
      </dsp:txBody>
      <dsp:txXfrm>
        <a:off x="4423530" y="4026982"/>
        <a:ext cx="772983" cy="484106"/>
      </dsp:txXfrm>
    </dsp:sp>
    <dsp:sp modelId="{D0EC117D-9D06-4EC2-A822-054C3A88B507}">
      <dsp:nvSpPr>
        <dsp:cNvPr id="0" name=""/>
        <dsp:cNvSpPr/>
      </dsp:nvSpPr>
      <dsp:spPr>
        <a:xfrm>
          <a:off x="3453830" y="271049"/>
          <a:ext cx="4122288" cy="4122288"/>
        </a:xfrm>
        <a:custGeom>
          <a:avLst/>
          <a:gdLst/>
          <a:ahLst/>
          <a:cxnLst/>
          <a:rect l="0" t="0" r="0" b="0"/>
          <a:pathLst>
            <a:path>
              <a:moveTo>
                <a:pt x="938067" y="3789442"/>
              </a:moveTo>
              <a:arcTo wR="2061144" hR="2061144" stAng="7380989" swAng="1064556"/>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3EDFEB9-A92A-4E87-9488-6304411D44B2}">
      <dsp:nvSpPr>
        <dsp:cNvPr id="0" name=""/>
        <dsp:cNvSpPr/>
      </dsp:nvSpPr>
      <dsp:spPr>
        <a:xfrm>
          <a:off x="3317290" y="309452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belief</a:t>
          </a:r>
          <a:endParaRPr lang="en-IN" sz="1400" kern="1200" dirty="0"/>
        </a:p>
      </dsp:txBody>
      <dsp:txXfrm>
        <a:off x="3343479" y="3120712"/>
        <a:ext cx="772983" cy="484106"/>
      </dsp:txXfrm>
    </dsp:sp>
    <dsp:sp modelId="{89BB966B-2FF6-4911-A06D-AD0112BF26B9}">
      <dsp:nvSpPr>
        <dsp:cNvPr id="0" name=""/>
        <dsp:cNvSpPr/>
      </dsp:nvSpPr>
      <dsp:spPr>
        <a:xfrm>
          <a:off x="3453830" y="271049"/>
          <a:ext cx="4122288" cy="4122288"/>
        </a:xfrm>
        <a:custGeom>
          <a:avLst/>
          <a:gdLst/>
          <a:ahLst/>
          <a:cxnLst/>
          <a:rect l="0" t="0" r="0" b="0"/>
          <a:pathLst>
            <a:path>
              <a:moveTo>
                <a:pt x="142979" y="2815439"/>
              </a:moveTo>
              <a:arcTo wR="2061144" hR="2061144" stAng="9512003" swAng="1423194"/>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967E387-3B79-4008-8225-B29317805F89}">
      <dsp:nvSpPr>
        <dsp:cNvPr id="0" name=""/>
        <dsp:cNvSpPr/>
      </dsp:nvSpPr>
      <dsp:spPr>
        <a:xfrm>
          <a:off x="3072463" y="1706037"/>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laws</a:t>
          </a:r>
          <a:endParaRPr lang="en-IN" sz="1400" kern="1200" dirty="0"/>
        </a:p>
      </dsp:txBody>
      <dsp:txXfrm>
        <a:off x="3098652" y="1732226"/>
        <a:ext cx="772983" cy="484106"/>
      </dsp:txXfrm>
    </dsp:sp>
    <dsp:sp modelId="{188B48AB-2F49-4558-A67D-3FAE7EC4958F}">
      <dsp:nvSpPr>
        <dsp:cNvPr id="0" name=""/>
        <dsp:cNvSpPr/>
      </dsp:nvSpPr>
      <dsp:spPr>
        <a:xfrm>
          <a:off x="3453830" y="271049"/>
          <a:ext cx="4122288" cy="4122288"/>
        </a:xfrm>
        <a:custGeom>
          <a:avLst/>
          <a:gdLst/>
          <a:ahLst/>
          <a:cxnLst/>
          <a:rect l="0" t="0" r="0" b="0"/>
          <a:pathLst>
            <a:path>
              <a:moveTo>
                <a:pt x="99794" y="1427565"/>
              </a:moveTo>
              <a:arcTo wR="2061144" hR="2061144" stAng="11874127" swAng="1282085"/>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226FAA-5D4B-48E0-A87F-C84719BF191B}">
      <dsp:nvSpPr>
        <dsp:cNvPr id="0" name=""/>
        <dsp:cNvSpPr/>
      </dsp:nvSpPr>
      <dsp:spPr>
        <a:xfrm>
          <a:off x="3777416" y="485023"/>
          <a:ext cx="825361" cy="536484"/>
        </a:xfrm>
        <a:prstGeom prst="roundRect">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sanctions</a:t>
          </a:r>
          <a:endParaRPr lang="en-IN" sz="1400" kern="1200" dirty="0"/>
        </a:p>
      </dsp:txBody>
      <dsp:txXfrm>
        <a:off x="3803605" y="511212"/>
        <a:ext cx="772983" cy="484106"/>
      </dsp:txXfrm>
    </dsp:sp>
    <dsp:sp modelId="{D7562D49-B21B-4235-97B7-B7D0029C368B}">
      <dsp:nvSpPr>
        <dsp:cNvPr id="0" name=""/>
        <dsp:cNvSpPr/>
      </dsp:nvSpPr>
      <dsp:spPr>
        <a:xfrm>
          <a:off x="3453830" y="271049"/>
          <a:ext cx="4122288" cy="4122288"/>
        </a:xfrm>
        <a:custGeom>
          <a:avLst/>
          <a:gdLst/>
          <a:ahLst/>
          <a:cxnLst/>
          <a:rect l="0" t="0" r="0" b="0"/>
          <a:pathLst>
            <a:path>
              <a:moveTo>
                <a:pt x="1151420" y="211626"/>
              </a:moveTo>
              <a:arcTo wR="2061144" hR="2061144" stAng="14628526" swAng="869638"/>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E2AD11D-7E32-4962-BDE4-205444270348}" type="datetimeFigureOut">
              <a:rPr lang="en-IN" smtClean="0"/>
              <a:pPr/>
              <a:t>19-06-2024</a:t>
            </a:fld>
            <a:endParaRPr lang="en-IN"/>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117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409693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E2AD11D-7E32-4962-BDE4-205444270348}" type="datetimeFigureOut">
              <a:rPr lang="en-IN" smtClean="0"/>
              <a:pPr/>
              <a:t>19-06-2024</a:t>
            </a:fld>
            <a:endParaRPr lang="en-IN"/>
          </a:p>
        </p:txBody>
      </p:sp>
      <p:sp>
        <p:nvSpPr>
          <p:cNvPr id="5" name="Footer Placeholder 4"/>
          <p:cNvSpPr>
            <a:spLocks noGrp="1"/>
          </p:cNvSpPr>
          <p:nvPr>
            <p:ph type="ftr" sz="quarter" idx="11"/>
          </p:nvPr>
        </p:nvSpPr>
        <p:spPr>
          <a:xfrm>
            <a:off x="774923" y="5951811"/>
            <a:ext cx="7896279" cy="365125"/>
          </a:xfrm>
        </p:spPr>
        <p:txBody>
          <a:bodyPr/>
          <a:lstStyle/>
          <a:p>
            <a:endParaRPr lang="en-IN"/>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405092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558300" y="5956137"/>
            <a:ext cx="1052508" cy="365125"/>
          </a:xfrm>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380495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E2AD11D-7E32-4962-BDE4-205444270348}" type="datetimeFigureOut">
              <a:rPr lang="en-IN" smtClean="0"/>
              <a:pPr/>
              <a:t>19-06-2024</a:t>
            </a:fld>
            <a:endParaRPr lang="en-IN"/>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34771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245924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252310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383077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304657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E2AD11D-7E32-4962-BDE4-205444270348}" type="datetimeFigureOut">
              <a:rPr lang="en-IN" smtClean="0"/>
              <a:pPr/>
              <a:t>19-06-2024</a:t>
            </a:fld>
            <a:endParaRPr lang="en-IN"/>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1875744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2AD11D-7E32-4962-BDE4-205444270348}"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D8A11A-FF25-4AD9-A1C3-E43714369922}" type="slidenum">
              <a:rPr lang="en-IN" smtClean="0"/>
              <a:pPr/>
              <a:t>‹#›</a:t>
            </a:fld>
            <a:endParaRPr lang="en-IN"/>
          </a:p>
        </p:txBody>
      </p:sp>
    </p:spTree>
    <p:extLst>
      <p:ext uri="{BB962C8B-B14F-4D97-AF65-F5344CB8AC3E}">
        <p14:creationId xmlns="" xmlns:p14="http://schemas.microsoft.com/office/powerpoint/2010/main" val="140996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E2AD11D-7E32-4962-BDE4-205444270348}" type="datetimeFigureOut">
              <a:rPr lang="en-IN" smtClean="0"/>
              <a:pPr/>
              <a:t>19-06-2024</a:t>
            </a:fld>
            <a:endParaRPr lang="en-IN"/>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IN"/>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3D8A11A-FF25-4AD9-A1C3-E43714369922}" type="slidenum">
              <a:rPr lang="en-IN" smtClean="0"/>
              <a:pPr/>
              <a:t>‹#›</a:t>
            </a:fld>
            <a:endParaRPr lang="en-IN"/>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 xmlns:p14="http://schemas.microsoft.com/office/powerpoint/2010/main" val="201586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7" Type="http://schemas.microsoft.com/office/2007/relationships/diagramDrawing" Target="../diagrams/drawing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DB4B2F-4284-448C-AFF0-788197414FEF}"/>
              </a:ext>
            </a:extLst>
          </p:cNvPr>
          <p:cNvSpPr>
            <a:spLocks noGrp="1"/>
          </p:cNvSpPr>
          <p:nvPr>
            <p:ph type="ctrTitle"/>
          </p:nvPr>
        </p:nvSpPr>
        <p:spPr/>
        <p:txBody>
          <a:bodyPr/>
          <a:lstStyle/>
          <a:p>
            <a:r>
              <a:rPr lang="en-US" dirty="0"/>
              <a:t>culture</a:t>
            </a:r>
            <a:endParaRPr lang="en-IN" dirty="0"/>
          </a:p>
        </p:txBody>
      </p:sp>
      <p:pic>
        <p:nvPicPr>
          <p:cNvPr id="3074" name="Picture 2" descr="How to Transform Your Culture To Stay Ahead">
            <a:extLst>
              <a:ext uri="{FF2B5EF4-FFF2-40B4-BE49-F238E27FC236}">
                <a16:creationId xmlns="" xmlns:a16="http://schemas.microsoft.com/office/drawing/2014/main" id="{84CF60E8-1906-41ED-9B4E-381F5E808DB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160068" y="3893185"/>
            <a:ext cx="2638425" cy="17335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ubtitle 2">
            <a:extLst>
              <a:ext uri="{FF2B5EF4-FFF2-40B4-BE49-F238E27FC236}">
                <a16:creationId xmlns:lc="http://schemas.openxmlformats.org/drawingml/2006/lockedCanvas" xmlns:a16="http://schemas.microsoft.com/office/drawing/2014/main" xmlns="" id="{50BD73B7-7940-462C-A141-E85302C7A199}"/>
              </a:ext>
            </a:extLst>
          </p:cNvPr>
          <p:cNvSpPr>
            <a:spLocks noGrp="1"/>
          </p:cNvSpPr>
          <p:nvPr>
            <p:ph type="subTitle" idx="1"/>
          </p:nvPr>
        </p:nvSpPr>
        <p:spPr>
          <a:xfrm>
            <a:off x="815370" y="3588264"/>
            <a:ext cx="4942376" cy="590321"/>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1600" b="1" cap="none" dirty="0" smtClean="0">
                <a:solidFill>
                  <a:schemeClr val="bg1"/>
                </a:solidFill>
                <a:latin typeface="+mj-lt"/>
                <a:cs typeface="Times New Roman" pitchFamily="18" charset="0"/>
              </a:rPr>
              <a:t>Dr. </a:t>
            </a:r>
            <a:r>
              <a:rPr lang="en-US" sz="1600" b="1" cap="none" dirty="0" err="1" smtClean="0">
                <a:solidFill>
                  <a:schemeClr val="bg1"/>
                </a:solidFill>
                <a:latin typeface="+mj-lt"/>
                <a:cs typeface="Times New Roman" pitchFamily="18" charset="0"/>
              </a:rPr>
              <a:t>Ayushi</a:t>
            </a:r>
            <a:r>
              <a:rPr lang="en-US" sz="1600" b="1" cap="none" dirty="0" smtClean="0">
                <a:solidFill>
                  <a:schemeClr val="bg1"/>
                </a:solidFill>
                <a:latin typeface="+mj-lt"/>
                <a:cs typeface="Times New Roman" pitchFamily="18" charset="0"/>
              </a:rPr>
              <a:t> Jain</a:t>
            </a:r>
          </a:p>
          <a:p>
            <a:r>
              <a:rPr lang="en-US" sz="1600" b="1" cap="none" dirty="0" smtClean="0">
                <a:solidFill>
                  <a:schemeClr val="bg1"/>
                </a:solidFill>
                <a:latin typeface="+mj-lt"/>
                <a:cs typeface="Times New Roman" pitchFamily="18" charset="0"/>
              </a:rPr>
              <a:t>Dept Of Community Physiotherapy</a:t>
            </a:r>
          </a:p>
          <a:p>
            <a:r>
              <a:rPr lang="en-IN" sz="1600" b="1" cap="none" dirty="0" smtClean="0">
                <a:solidFill>
                  <a:schemeClr val="bg1"/>
                </a:solidFill>
                <a:latin typeface="+mj-lt"/>
                <a:cs typeface="Times New Roman" pitchFamily="18" charset="0"/>
              </a:rPr>
              <a:t>MGM Institute Of Physiotherapy</a:t>
            </a:r>
          </a:p>
          <a:p>
            <a:r>
              <a:rPr lang="en-IN" sz="1600" b="1" cap="none" dirty="0" smtClean="0">
                <a:solidFill>
                  <a:schemeClr val="bg1"/>
                </a:solidFill>
                <a:latin typeface="+mj-lt"/>
                <a:cs typeface="Times New Roman" pitchFamily="18" charset="0"/>
              </a:rPr>
              <a:t>Chh. Sambhajinagar</a:t>
            </a:r>
            <a:endParaRPr lang="en-US" sz="1600" b="1" cap="none" dirty="0" smtClean="0">
              <a:solidFill>
                <a:schemeClr val="bg1"/>
              </a:solidFill>
              <a:latin typeface="+mj-lt"/>
              <a:cs typeface="Times New Roman" pitchFamily="18" charset="0"/>
            </a:endParaRPr>
          </a:p>
        </p:txBody>
      </p:sp>
    </p:spTree>
    <p:extLst>
      <p:ext uri="{BB962C8B-B14F-4D97-AF65-F5344CB8AC3E}">
        <p14:creationId xmlns="" xmlns:p14="http://schemas.microsoft.com/office/powerpoint/2010/main" val="2778975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14CF99-C6B2-4298-84C0-E0D2DFB7E499}"/>
              </a:ext>
            </a:extLst>
          </p:cNvPr>
          <p:cNvSpPr>
            <a:spLocks noGrp="1"/>
          </p:cNvSpPr>
          <p:nvPr>
            <p:ph type="title"/>
          </p:nvPr>
        </p:nvSpPr>
        <p:spPr/>
        <p:txBody>
          <a:bodyPr/>
          <a:lstStyle/>
          <a:p>
            <a:r>
              <a:rPr lang="en-IN" dirty="0"/>
              <a:t>Components of Culture</a:t>
            </a:r>
          </a:p>
        </p:txBody>
      </p:sp>
      <p:graphicFrame>
        <p:nvGraphicFramePr>
          <p:cNvPr id="4" name="Content Placeholder 3">
            <a:extLst>
              <a:ext uri="{FF2B5EF4-FFF2-40B4-BE49-F238E27FC236}">
                <a16:creationId xmlns="" xmlns:a16="http://schemas.microsoft.com/office/drawing/2014/main" id="{C9356D55-732F-410C-979C-243A2591CAD3}"/>
              </a:ext>
            </a:extLst>
          </p:cNvPr>
          <p:cNvGraphicFramePr>
            <a:graphicFrameLocks noGrp="1"/>
          </p:cNvGraphicFramePr>
          <p:nvPr>
            <p:ph idx="1"/>
            <p:extLst>
              <p:ext uri="{D42A27DB-BD31-4B8C-83A1-F6EECF244321}">
                <p14:modId xmlns="" xmlns:p14="http://schemas.microsoft.com/office/powerpoint/2010/main" val="643891830"/>
              </p:ext>
            </p:extLst>
          </p:nvPr>
        </p:nvGraphicFramePr>
        <p:xfrm>
          <a:off x="581025" y="2181225"/>
          <a:ext cx="11029950" cy="4540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descr="5 Component of Culture by Darla villatoro">
            <a:extLst>
              <a:ext uri="{FF2B5EF4-FFF2-40B4-BE49-F238E27FC236}">
                <a16:creationId xmlns="" xmlns:a16="http://schemas.microsoft.com/office/drawing/2014/main" id="{FC9AF379-F784-42AE-82B8-EFCD09B7BB2A}"/>
              </a:ext>
            </a:extLst>
          </p:cNvPr>
          <p:cNvPicPr>
            <a:picLocks noChangeAspect="1" noChangeArrowheads="1"/>
          </p:cNvPicPr>
          <p:nvPr/>
        </p:nvPicPr>
        <p:blipFill rotWithShape="1">
          <a:blip r:embed="rId6">
            <a:extLst>
              <a:ext uri="{28A0092B-C50C-407E-A947-70E740481C1C}">
                <a14:useLocalDpi xmlns="" xmlns:a14="http://schemas.microsoft.com/office/drawing/2010/main" val="0"/>
              </a:ext>
            </a:extLst>
          </a:blip>
          <a:srcRect l="9228" b="42028"/>
          <a:stretch/>
        </p:blipFill>
        <p:spPr bwMode="auto">
          <a:xfrm>
            <a:off x="4714240" y="3261361"/>
            <a:ext cx="2668261" cy="23571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93693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90D672-7541-497B-ABD2-F87F35615503}"/>
              </a:ext>
            </a:extLst>
          </p:cNvPr>
          <p:cNvSpPr>
            <a:spLocks noGrp="1"/>
          </p:cNvSpPr>
          <p:nvPr>
            <p:ph type="title"/>
          </p:nvPr>
        </p:nvSpPr>
        <p:spPr/>
        <p:txBody>
          <a:bodyPr/>
          <a:lstStyle/>
          <a:p>
            <a:endParaRPr lang="en-IN"/>
          </a:p>
        </p:txBody>
      </p:sp>
      <p:pic>
        <p:nvPicPr>
          <p:cNvPr id="9218" name="Picture 2" descr="Understanding Human Behaviour: How Cultural Intelligence Helps |  Include-Empower.Com">
            <a:extLst>
              <a:ext uri="{FF2B5EF4-FFF2-40B4-BE49-F238E27FC236}">
                <a16:creationId xmlns="" xmlns:a16="http://schemas.microsoft.com/office/drawing/2014/main" id="{B6AF1571-FB81-4741-AA28-D46B75C068BC}"/>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0" y="0"/>
            <a:ext cx="12192000" cy="688124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4163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1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DB426A-BD66-48D2-B80C-6A0896B771E7}"/>
              </a:ext>
            </a:extLst>
          </p:cNvPr>
          <p:cNvSpPr>
            <a:spLocks noGrp="1"/>
          </p:cNvSpPr>
          <p:nvPr>
            <p:ph type="title"/>
          </p:nvPr>
        </p:nvSpPr>
        <p:spPr/>
        <p:txBody>
          <a:bodyPr/>
          <a:lstStyle/>
          <a:p>
            <a:r>
              <a:rPr lang="en-US" dirty="0"/>
              <a:t>Impact of Culture on Human </a:t>
            </a:r>
            <a:r>
              <a:rPr lang="en-US" dirty="0" err="1"/>
              <a:t>Behaviour</a:t>
            </a:r>
            <a:endParaRPr lang="en-IN" dirty="0"/>
          </a:p>
        </p:txBody>
      </p:sp>
      <p:sp>
        <p:nvSpPr>
          <p:cNvPr id="3" name="Content Placeholder 2">
            <a:extLst>
              <a:ext uri="{FF2B5EF4-FFF2-40B4-BE49-F238E27FC236}">
                <a16:creationId xmlns="" xmlns:a16="http://schemas.microsoft.com/office/drawing/2014/main" id="{477C694D-5EAB-47F0-92BE-E9AD9800F39C}"/>
              </a:ext>
            </a:extLst>
          </p:cNvPr>
          <p:cNvSpPr>
            <a:spLocks noGrp="1"/>
          </p:cNvSpPr>
          <p:nvPr>
            <p:ph idx="1"/>
          </p:nvPr>
        </p:nvSpPr>
        <p:spPr/>
        <p:txBody>
          <a:bodyPr/>
          <a:lstStyle/>
          <a:p>
            <a:pPr>
              <a:lnSpc>
                <a:spcPct val="150000"/>
              </a:lnSpc>
            </a:pPr>
            <a:r>
              <a:rPr lang="en-US" dirty="0"/>
              <a:t>Human </a:t>
            </a:r>
            <a:r>
              <a:rPr lang="en-US" dirty="0" err="1"/>
              <a:t>behaviour</a:t>
            </a:r>
            <a:r>
              <a:rPr lang="en-US" dirty="0"/>
              <a:t> change from moment to moment, according to the situations. As the culture is the product of human interaction, the human being will be defined and identified by the culture. They will share the values, believes, material objects, ideas, feelings, knowledge, which will transmit from one to another as a social product. Human </a:t>
            </a:r>
            <a:r>
              <a:rPr lang="en-US" dirty="0" err="1"/>
              <a:t>behaviour</a:t>
            </a:r>
            <a:r>
              <a:rPr lang="en-US" dirty="0"/>
              <a:t> is entirely the product of social learning</a:t>
            </a:r>
            <a:endParaRPr lang="en-IN" dirty="0"/>
          </a:p>
        </p:txBody>
      </p:sp>
    </p:spTree>
    <p:extLst>
      <p:ext uri="{BB962C8B-B14F-4D97-AF65-F5344CB8AC3E}">
        <p14:creationId xmlns="" xmlns:p14="http://schemas.microsoft.com/office/powerpoint/2010/main" val="2138092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6E0FF4-B409-4043-846C-28EE4C85A299}"/>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CFF1C125-75E7-4D43-9847-D31390FAFCB7}"/>
              </a:ext>
            </a:extLst>
          </p:cNvPr>
          <p:cNvSpPr>
            <a:spLocks noGrp="1"/>
          </p:cNvSpPr>
          <p:nvPr>
            <p:ph idx="1"/>
          </p:nvPr>
        </p:nvSpPr>
        <p:spPr>
          <a:xfrm>
            <a:off x="581192" y="2180496"/>
            <a:ext cx="11029615" cy="4465401"/>
          </a:xfrm>
        </p:spPr>
        <p:txBody>
          <a:bodyPr>
            <a:normAutofit/>
          </a:bodyPr>
          <a:lstStyle/>
          <a:p>
            <a:r>
              <a:rPr lang="en-US" dirty="0"/>
              <a:t>The impact of culture over the human </a:t>
            </a:r>
            <a:r>
              <a:rPr lang="en-US" dirty="0" err="1"/>
              <a:t>behaviour</a:t>
            </a:r>
            <a:r>
              <a:rPr lang="en-US" dirty="0"/>
              <a:t> will have both positive and negative effects. </a:t>
            </a:r>
          </a:p>
          <a:p>
            <a:pPr marL="0" indent="0">
              <a:buNone/>
            </a:pPr>
            <a:r>
              <a:rPr lang="en-US" dirty="0"/>
              <a:t>Some of the positive effects like: </a:t>
            </a:r>
          </a:p>
          <a:p>
            <a:pPr marL="0" indent="0">
              <a:buNone/>
            </a:pPr>
            <a:r>
              <a:rPr lang="en-US" dirty="0"/>
              <a:t>• Respect each other, love the </a:t>
            </a:r>
            <a:r>
              <a:rPr lang="en-US" dirty="0" err="1"/>
              <a:t>neighbourhood</a:t>
            </a:r>
            <a:r>
              <a:rPr lang="en-US" dirty="0"/>
              <a:t> </a:t>
            </a:r>
          </a:p>
          <a:p>
            <a:pPr marL="0" indent="0">
              <a:buNone/>
            </a:pPr>
            <a:r>
              <a:rPr lang="en-US" dirty="0"/>
              <a:t>• Love all, hurt never</a:t>
            </a:r>
          </a:p>
          <a:p>
            <a:pPr marL="0" indent="0">
              <a:buNone/>
            </a:pPr>
            <a:r>
              <a:rPr lang="en-US" dirty="0"/>
              <a:t>• Share the ideas, thoughts, feelings, and responsibilities with loved ones. </a:t>
            </a:r>
          </a:p>
          <a:p>
            <a:pPr marL="0" indent="0">
              <a:buNone/>
            </a:pPr>
            <a:endParaRPr lang="en-US" dirty="0"/>
          </a:p>
          <a:p>
            <a:pPr marL="0" indent="0">
              <a:buNone/>
            </a:pPr>
            <a:r>
              <a:rPr lang="en-US" dirty="0"/>
              <a:t>Some of the negative effects:</a:t>
            </a:r>
          </a:p>
          <a:p>
            <a:pPr marL="0" indent="0">
              <a:buNone/>
            </a:pPr>
            <a:r>
              <a:rPr lang="en-US" dirty="0"/>
              <a:t>• Untouchability </a:t>
            </a:r>
          </a:p>
          <a:p>
            <a:pPr marL="0" indent="0">
              <a:buNone/>
            </a:pPr>
            <a:r>
              <a:rPr lang="en-US" dirty="0"/>
              <a:t>• Superiority and inferiority feelings </a:t>
            </a:r>
          </a:p>
          <a:p>
            <a:pPr marL="0" indent="0">
              <a:buNone/>
            </a:pPr>
            <a:r>
              <a:rPr lang="en-US" dirty="0"/>
              <a:t>• Devadasi system.</a:t>
            </a:r>
            <a:endParaRPr lang="en-IN" dirty="0"/>
          </a:p>
        </p:txBody>
      </p:sp>
    </p:spTree>
    <p:extLst>
      <p:ext uri="{BB962C8B-B14F-4D97-AF65-F5344CB8AC3E}">
        <p14:creationId xmlns="" xmlns:p14="http://schemas.microsoft.com/office/powerpoint/2010/main" val="1904400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2C4A71-E126-489C-BDF9-07D5EB21A7F3}"/>
              </a:ext>
            </a:extLst>
          </p:cNvPr>
          <p:cNvSpPr>
            <a:spLocks noGrp="1"/>
          </p:cNvSpPr>
          <p:nvPr>
            <p:ph type="title"/>
          </p:nvPr>
        </p:nvSpPr>
        <p:spPr/>
        <p:txBody>
          <a:bodyPr/>
          <a:lstStyle/>
          <a:p>
            <a:r>
              <a:rPr lang="en-US" dirty="0"/>
              <a:t>Culture Induced Symptoms and Diseases</a:t>
            </a:r>
            <a:endParaRPr lang="en-IN" dirty="0"/>
          </a:p>
        </p:txBody>
      </p:sp>
      <p:sp>
        <p:nvSpPr>
          <p:cNvPr id="3" name="Content Placeholder 2">
            <a:extLst>
              <a:ext uri="{FF2B5EF4-FFF2-40B4-BE49-F238E27FC236}">
                <a16:creationId xmlns="" xmlns:a16="http://schemas.microsoft.com/office/drawing/2014/main" id="{54C7714D-27DD-4340-ACC8-1E94094F8C90}"/>
              </a:ext>
            </a:extLst>
          </p:cNvPr>
          <p:cNvSpPr>
            <a:spLocks noGrp="1"/>
          </p:cNvSpPr>
          <p:nvPr>
            <p:ph idx="1"/>
          </p:nvPr>
        </p:nvSpPr>
        <p:spPr>
          <a:xfrm>
            <a:off x="443060" y="1989056"/>
            <a:ext cx="11328003" cy="4557900"/>
          </a:xfrm>
        </p:spPr>
        <p:txBody>
          <a:bodyPr>
            <a:normAutofit/>
          </a:bodyPr>
          <a:lstStyle/>
          <a:p>
            <a:r>
              <a:rPr lang="en-US" b="1" dirty="0"/>
              <a:t>Culture, is the way of living in which the customs, traditions, practices, attitudes, ideas, knowledge will influence individual’s life style. Among these food habits also plays a major role, as a part of culture of a community. </a:t>
            </a:r>
            <a:r>
              <a:rPr lang="en-US" b="1" dirty="0" err="1"/>
              <a:t>Eg</a:t>
            </a:r>
            <a:r>
              <a:rPr lang="en-US" b="1" dirty="0"/>
              <a:t>: Andhra people consume more spicy food, which may predispose for gastritis.</a:t>
            </a:r>
          </a:p>
          <a:p>
            <a:endParaRPr lang="en-US" dirty="0"/>
          </a:p>
          <a:p>
            <a:pPr marL="0" indent="0">
              <a:lnSpc>
                <a:spcPct val="150000"/>
              </a:lnSpc>
              <a:buNone/>
            </a:pPr>
            <a:r>
              <a:rPr lang="en-US" dirty="0"/>
              <a:t> • Certain community will consume only pure vegetarian food in which they will avoid even onion and garlic, thus leading to nutrition imbalance. Subsequently these people are prone for gastric diseases.</a:t>
            </a:r>
          </a:p>
          <a:p>
            <a:pPr marL="0" indent="0">
              <a:lnSpc>
                <a:spcPct val="150000"/>
              </a:lnSpc>
              <a:buNone/>
            </a:pPr>
            <a:r>
              <a:rPr lang="en-US" dirty="0"/>
              <a:t> • Other religious consume more of non-vegetarian food, which may lead to obesity, hypertension, and cardiac diseases. </a:t>
            </a:r>
          </a:p>
          <a:p>
            <a:pPr marL="0" indent="0">
              <a:lnSpc>
                <a:spcPct val="150000"/>
              </a:lnSpc>
              <a:buNone/>
            </a:pPr>
            <a:r>
              <a:rPr lang="en-US" dirty="0"/>
              <a:t>• Pardah system by the women followed by certain community will predispose for vitamin-D deficiency. </a:t>
            </a:r>
          </a:p>
          <a:p>
            <a:pPr marL="0" indent="0">
              <a:lnSpc>
                <a:spcPct val="150000"/>
              </a:lnSpc>
              <a:buNone/>
            </a:pPr>
            <a:r>
              <a:rPr lang="en-US" dirty="0"/>
              <a:t>• In urban community, due to </a:t>
            </a:r>
            <a:r>
              <a:rPr lang="en-US" dirty="0" err="1"/>
              <a:t>mechanisation</a:t>
            </a:r>
            <a:r>
              <a:rPr lang="en-US" dirty="0"/>
              <a:t>, </a:t>
            </a:r>
            <a:r>
              <a:rPr lang="en-US" dirty="0" err="1"/>
              <a:t>industrialisation</a:t>
            </a:r>
            <a:r>
              <a:rPr lang="en-US" dirty="0"/>
              <a:t> people’s life become monotonous and stress to adjust and accommodate themselves to the changing demands etc., prone for mental illness.</a:t>
            </a:r>
            <a:endParaRPr lang="en-IN" dirty="0"/>
          </a:p>
        </p:txBody>
      </p:sp>
    </p:spTree>
    <p:extLst>
      <p:ext uri="{BB962C8B-B14F-4D97-AF65-F5344CB8AC3E}">
        <p14:creationId xmlns="" xmlns:p14="http://schemas.microsoft.com/office/powerpoint/2010/main" val="4218079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6BCC40-E641-4FC1-B3C9-6053D890BC05}"/>
              </a:ext>
            </a:extLst>
          </p:cNvPr>
          <p:cNvSpPr>
            <a:spLocks noGrp="1"/>
          </p:cNvSpPr>
          <p:nvPr>
            <p:ph type="title"/>
          </p:nvPr>
        </p:nvSpPr>
        <p:spPr/>
        <p:txBody>
          <a:bodyPr/>
          <a:lstStyle/>
          <a:p>
            <a:endParaRPr lang="en-IN"/>
          </a:p>
        </p:txBody>
      </p:sp>
      <p:pic>
        <p:nvPicPr>
          <p:cNvPr id="10242" name="Picture 2" descr="CULTURE">
            <a:extLst>
              <a:ext uri="{FF2B5EF4-FFF2-40B4-BE49-F238E27FC236}">
                <a16:creationId xmlns="" xmlns:a16="http://schemas.microsoft.com/office/drawing/2014/main" id="{6CD816E0-A2C6-4976-B8A7-514E6BD04E00}"/>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976880" y="2332962"/>
            <a:ext cx="6004560" cy="382288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7363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1)">
                                      <p:cBhvr>
                                        <p:cTn id="7" dur="2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41D81A-A710-4F81-BB7B-E59AFBCFBA30}"/>
              </a:ext>
            </a:extLst>
          </p:cNvPr>
          <p:cNvSpPr>
            <a:spLocks noGrp="1"/>
          </p:cNvSpPr>
          <p:nvPr>
            <p:ph type="title"/>
          </p:nvPr>
        </p:nvSpPr>
        <p:spPr/>
        <p:txBody>
          <a:bodyPr/>
          <a:lstStyle/>
          <a:p>
            <a:r>
              <a:rPr lang="en-US" dirty="0"/>
              <a:t>Cultural Factors Affecting Health and Diseases</a:t>
            </a:r>
            <a:endParaRPr lang="en-IN" dirty="0"/>
          </a:p>
        </p:txBody>
      </p:sp>
      <p:sp>
        <p:nvSpPr>
          <p:cNvPr id="3" name="Content Placeholder 2">
            <a:extLst>
              <a:ext uri="{FF2B5EF4-FFF2-40B4-BE49-F238E27FC236}">
                <a16:creationId xmlns="" xmlns:a16="http://schemas.microsoft.com/office/drawing/2014/main" id="{4D16293B-A408-4C4D-B163-A92AA28B33B5}"/>
              </a:ext>
            </a:extLst>
          </p:cNvPr>
          <p:cNvSpPr>
            <a:spLocks noGrp="1"/>
          </p:cNvSpPr>
          <p:nvPr>
            <p:ph idx="1"/>
          </p:nvPr>
        </p:nvSpPr>
        <p:spPr/>
        <p:txBody>
          <a:bodyPr>
            <a:normAutofit/>
          </a:bodyPr>
          <a:lstStyle/>
          <a:p>
            <a:r>
              <a:rPr lang="en-US" b="1" u="sng" dirty="0"/>
              <a:t>Customs</a:t>
            </a:r>
          </a:p>
          <a:p>
            <a:endParaRPr lang="en-US" b="1" u="sng" dirty="0"/>
          </a:p>
          <a:p>
            <a:pPr marL="0" indent="0">
              <a:buNone/>
            </a:pPr>
            <a:r>
              <a:rPr lang="en-US" dirty="0" err="1"/>
              <a:t>Eg</a:t>
            </a:r>
            <a:r>
              <a:rPr lang="en-US" dirty="0"/>
              <a:t>: If age—at marriage and age-at </a:t>
            </a:r>
            <a:r>
              <a:rPr lang="en-US" dirty="0" err="1"/>
              <a:t>gauna</a:t>
            </a:r>
            <a:r>
              <a:rPr lang="en-US" dirty="0"/>
              <a:t> is low, may predispose to early pregnancy and will affect mother and child</a:t>
            </a:r>
          </a:p>
          <a:p>
            <a:pPr marL="0" indent="0">
              <a:buNone/>
            </a:pPr>
            <a:r>
              <a:rPr lang="en-US" dirty="0"/>
              <a:t> • Widow remarriages may cause frustration, conflicts and unsoundness in the family</a:t>
            </a:r>
          </a:p>
          <a:p>
            <a:pPr marL="0" indent="0">
              <a:buNone/>
            </a:pPr>
            <a:r>
              <a:rPr lang="en-US" dirty="0"/>
              <a:t> • Polygamy, </a:t>
            </a:r>
            <a:r>
              <a:rPr lang="en-US" dirty="0" err="1"/>
              <a:t>polygynae</a:t>
            </a:r>
            <a:r>
              <a:rPr lang="en-US" dirty="0"/>
              <a:t>, devadasi system, dowry system, alcoholism, drug abuse, will influence the individual’s health </a:t>
            </a:r>
          </a:p>
        </p:txBody>
      </p:sp>
    </p:spTree>
    <p:extLst>
      <p:ext uri="{BB962C8B-B14F-4D97-AF65-F5344CB8AC3E}">
        <p14:creationId xmlns="" xmlns:p14="http://schemas.microsoft.com/office/powerpoint/2010/main" val="3189597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41D81A-A710-4F81-BB7B-E59AFBCFBA30}"/>
              </a:ext>
            </a:extLst>
          </p:cNvPr>
          <p:cNvSpPr>
            <a:spLocks noGrp="1"/>
          </p:cNvSpPr>
          <p:nvPr>
            <p:ph type="title"/>
          </p:nvPr>
        </p:nvSpPr>
        <p:spPr/>
        <p:txBody>
          <a:bodyPr/>
          <a:lstStyle/>
          <a:p>
            <a:r>
              <a:rPr lang="en-US" dirty="0"/>
              <a:t>Cultural Factors Affecting Health and Diseases</a:t>
            </a:r>
            <a:endParaRPr lang="en-IN" dirty="0"/>
          </a:p>
        </p:txBody>
      </p:sp>
      <p:sp>
        <p:nvSpPr>
          <p:cNvPr id="3" name="Content Placeholder 2">
            <a:extLst>
              <a:ext uri="{FF2B5EF4-FFF2-40B4-BE49-F238E27FC236}">
                <a16:creationId xmlns="" xmlns:a16="http://schemas.microsoft.com/office/drawing/2014/main" id="{4D16293B-A408-4C4D-B163-A92AA28B33B5}"/>
              </a:ext>
            </a:extLst>
          </p:cNvPr>
          <p:cNvSpPr>
            <a:spLocks noGrp="1"/>
          </p:cNvSpPr>
          <p:nvPr>
            <p:ph idx="1"/>
          </p:nvPr>
        </p:nvSpPr>
        <p:spPr>
          <a:xfrm>
            <a:off x="581192" y="1930400"/>
            <a:ext cx="11029615" cy="4927600"/>
          </a:xfrm>
        </p:spPr>
        <p:txBody>
          <a:bodyPr>
            <a:normAutofit/>
          </a:bodyPr>
          <a:lstStyle/>
          <a:p>
            <a:pPr>
              <a:lnSpc>
                <a:spcPct val="150000"/>
              </a:lnSpc>
            </a:pPr>
            <a:r>
              <a:rPr lang="en-US" b="1" u="sng" dirty="0"/>
              <a:t>Beliefs</a:t>
            </a:r>
            <a:r>
              <a:rPr lang="en-US" dirty="0"/>
              <a:t> </a:t>
            </a:r>
          </a:p>
          <a:p>
            <a:pPr>
              <a:lnSpc>
                <a:spcPct val="150000"/>
              </a:lnSpc>
            </a:pPr>
            <a:endParaRPr lang="en-US" dirty="0"/>
          </a:p>
          <a:p>
            <a:pPr marL="0" indent="0">
              <a:lnSpc>
                <a:spcPct val="150000"/>
              </a:lnSpc>
              <a:buNone/>
            </a:pPr>
            <a:r>
              <a:rPr lang="en-US" dirty="0"/>
              <a:t>• Certain religious community does not take any form of medicine or does not utilize the health services as they believe the diseases are due to anger of God, or punishment for their sinful activities, for relief of the illness they will perform pooja, offering prayers, and follow some </a:t>
            </a:r>
            <a:r>
              <a:rPr lang="en-US" dirty="0" err="1"/>
              <a:t>vaastu</a:t>
            </a:r>
            <a:r>
              <a:rPr lang="en-US" dirty="0"/>
              <a:t> principles, due to these believes their health is deteriorating. </a:t>
            </a:r>
          </a:p>
          <a:p>
            <a:pPr marL="0" indent="0">
              <a:lnSpc>
                <a:spcPct val="150000"/>
              </a:lnSpc>
              <a:buNone/>
            </a:pPr>
            <a:r>
              <a:rPr lang="en-US" dirty="0"/>
              <a:t>• Communicable diseases like mumps, measles, chicken pox are occurring due to the curse of the Goddess and the community will visit temples for the cure of the disease, instead of going to health care members. </a:t>
            </a:r>
          </a:p>
          <a:p>
            <a:pPr marL="0" indent="0">
              <a:lnSpc>
                <a:spcPct val="150000"/>
              </a:lnSpc>
              <a:buNone/>
            </a:pPr>
            <a:r>
              <a:rPr lang="en-US" dirty="0"/>
              <a:t>• Some cultural factors are positive in nature. If an individual is affected with chickenpox certain practices will be followed like hygienic principles, such as cleanliness, isolation, barrier techniques, giving bath with neem leaves dipped in hot water, giving bland diet for the affected children. </a:t>
            </a:r>
          </a:p>
        </p:txBody>
      </p:sp>
    </p:spTree>
    <p:extLst>
      <p:ext uri="{BB962C8B-B14F-4D97-AF65-F5344CB8AC3E}">
        <p14:creationId xmlns="" xmlns:p14="http://schemas.microsoft.com/office/powerpoint/2010/main" val="22490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41D81A-A710-4F81-BB7B-E59AFBCFBA30}"/>
              </a:ext>
            </a:extLst>
          </p:cNvPr>
          <p:cNvSpPr>
            <a:spLocks noGrp="1"/>
          </p:cNvSpPr>
          <p:nvPr>
            <p:ph type="title"/>
          </p:nvPr>
        </p:nvSpPr>
        <p:spPr/>
        <p:txBody>
          <a:bodyPr/>
          <a:lstStyle/>
          <a:p>
            <a:r>
              <a:rPr lang="en-US" dirty="0"/>
              <a:t>Cultural Factors Affecting Health and Diseases</a:t>
            </a:r>
            <a:endParaRPr lang="en-IN" dirty="0"/>
          </a:p>
        </p:txBody>
      </p:sp>
      <p:sp>
        <p:nvSpPr>
          <p:cNvPr id="3" name="Content Placeholder 2">
            <a:extLst>
              <a:ext uri="{FF2B5EF4-FFF2-40B4-BE49-F238E27FC236}">
                <a16:creationId xmlns="" xmlns:a16="http://schemas.microsoft.com/office/drawing/2014/main" id="{4D16293B-A408-4C4D-B163-A92AA28B33B5}"/>
              </a:ext>
            </a:extLst>
          </p:cNvPr>
          <p:cNvSpPr>
            <a:spLocks noGrp="1"/>
          </p:cNvSpPr>
          <p:nvPr>
            <p:ph idx="1"/>
          </p:nvPr>
        </p:nvSpPr>
        <p:spPr>
          <a:xfrm>
            <a:off x="581192" y="2180496"/>
            <a:ext cx="11029615" cy="4677504"/>
          </a:xfrm>
        </p:spPr>
        <p:txBody>
          <a:bodyPr>
            <a:normAutofit/>
          </a:bodyPr>
          <a:lstStyle/>
          <a:p>
            <a:pPr marL="0" indent="0">
              <a:lnSpc>
                <a:spcPct val="150000"/>
              </a:lnSpc>
              <a:buNone/>
            </a:pPr>
            <a:r>
              <a:rPr lang="en-US" dirty="0"/>
              <a:t>• The coitus during menstrual periods will result in the prevalence of sexual disorders. </a:t>
            </a:r>
          </a:p>
          <a:p>
            <a:pPr marL="0" indent="0">
              <a:lnSpc>
                <a:spcPct val="150000"/>
              </a:lnSpc>
              <a:buNone/>
            </a:pPr>
            <a:r>
              <a:rPr lang="en-US" dirty="0"/>
              <a:t>• Hysteria is the result of possession of evil spirit. </a:t>
            </a:r>
          </a:p>
          <a:p>
            <a:pPr marL="0" indent="0">
              <a:lnSpc>
                <a:spcPct val="150000"/>
              </a:lnSpc>
              <a:buNone/>
            </a:pPr>
            <a:r>
              <a:rPr lang="en-US" dirty="0"/>
              <a:t>• During menstruation certain family will not allow the person to do the family activities and given rest. </a:t>
            </a:r>
          </a:p>
          <a:p>
            <a:pPr marL="0" indent="0">
              <a:lnSpc>
                <a:spcPct val="150000"/>
              </a:lnSpc>
              <a:buNone/>
            </a:pPr>
            <a:r>
              <a:rPr lang="en-US" dirty="0"/>
              <a:t>• Some elders will not permit the post-natal mother to give colostrum, which is essential for the specific protection for the new born. </a:t>
            </a:r>
          </a:p>
          <a:p>
            <a:pPr marL="0" indent="0">
              <a:lnSpc>
                <a:spcPct val="150000"/>
              </a:lnSpc>
              <a:buNone/>
            </a:pPr>
            <a:r>
              <a:rPr lang="en-US" dirty="0"/>
              <a:t>• Food restrictions such as eating papaya during first trimester, as it may induce abortion.</a:t>
            </a:r>
          </a:p>
          <a:p>
            <a:pPr marL="0" indent="0">
              <a:lnSpc>
                <a:spcPct val="150000"/>
              </a:lnSpc>
              <a:buNone/>
            </a:pPr>
            <a:r>
              <a:rPr lang="en-US" dirty="0"/>
              <a:t> • During fairs and festivals, certain practices like, whitewashing the house and all the family members will gather together, share their joys, problems, which will promote the soundness in the family. </a:t>
            </a:r>
          </a:p>
          <a:p>
            <a:pPr marL="0" indent="0">
              <a:lnSpc>
                <a:spcPct val="150000"/>
              </a:lnSpc>
              <a:buNone/>
            </a:pPr>
            <a:r>
              <a:rPr lang="en-US" dirty="0"/>
              <a:t>• Performing pranayama, meditation and yoga techniques will induce sound mental health.</a:t>
            </a:r>
          </a:p>
        </p:txBody>
      </p:sp>
    </p:spTree>
    <p:extLst>
      <p:ext uri="{BB962C8B-B14F-4D97-AF65-F5344CB8AC3E}">
        <p14:creationId xmlns="" xmlns:p14="http://schemas.microsoft.com/office/powerpoint/2010/main" val="194889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850AF6-B802-4CFC-A682-EE80736C3BB2}"/>
              </a:ext>
            </a:extLst>
          </p:cNvPr>
          <p:cNvSpPr>
            <a:spLocks noGrp="1"/>
          </p:cNvSpPr>
          <p:nvPr>
            <p:ph type="title"/>
          </p:nvPr>
        </p:nvSpPr>
        <p:spPr/>
        <p:txBody>
          <a:bodyPr/>
          <a:lstStyle/>
          <a:p>
            <a:endParaRPr lang="en-IN"/>
          </a:p>
        </p:txBody>
      </p:sp>
      <p:pic>
        <p:nvPicPr>
          <p:cNvPr id="1026" name="Picture 2" descr="Gratitude Is More Than Just Saying Thank You | Harvard Graduate School of  Education">
            <a:extLst>
              <a:ext uri="{FF2B5EF4-FFF2-40B4-BE49-F238E27FC236}">
                <a16:creationId xmlns="" xmlns:a16="http://schemas.microsoft.com/office/drawing/2014/main" id="{7FCF64E2-8638-43B5-BE33-C9175D051A21}"/>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3662362" y="3044984"/>
            <a:ext cx="4867275" cy="243363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030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1026"/>
                                        </p:tgtEl>
                                      </p:cBhvr>
                                    </p:animEffect>
                                    <p:anim calcmode="lin" valueType="num">
                                      <p:cBhvr>
                                        <p:cTn id="7" dur="1822" tmFilter="0,0; 0.14,0.31; 0.43,0.73; 0.71,0.91; 1.0,1.0">
                                          <p:stCondLst>
                                            <p:cond delay="0"/>
                                          </p:stCondLst>
                                        </p:cTn>
                                        <p:tgtEl>
                                          <p:spTgt spid="1026"/>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1026"/>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102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1026"/>
                                        </p:tgtEl>
                                        <p:attrNameLst>
                                          <p:attrName>ppt_y</p:attrName>
                                        </p:attrNameLst>
                                      </p:cBhvr>
                                      <p:tavLst>
                                        <p:tav tm="0">
                                          <p:val>
                                            <p:strVal val="ppt_y"/>
                                          </p:val>
                                        </p:tav>
                                        <p:tav tm="100000">
                                          <p:val>
                                            <p:strVal val="ppt_y+ppt_h"/>
                                          </p:val>
                                        </p:tav>
                                      </p:tavLst>
                                    </p:anim>
                                    <p:animScale>
                                      <p:cBhvr>
                                        <p:cTn id="14" dur="26">
                                          <p:stCondLst>
                                            <p:cond delay="620"/>
                                          </p:stCondLst>
                                        </p:cTn>
                                        <p:tgtEl>
                                          <p:spTgt spid="1026"/>
                                        </p:tgtEl>
                                      </p:cBhvr>
                                      <p:to x="100000" y="60000"/>
                                    </p:animScale>
                                    <p:animScale>
                                      <p:cBhvr>
                                        <p:cTn id="15" dur="166" decel="50000">
                                          <p:stCondLst>
                                            <p:cond delay="646"/>
                                          </p:stCondLst>
                                        </p:cTn>
                                        <p:tgtEl>
                                          <p:spTgt spid="1026"/>
                                        </p:tgtEl>
                                      </p:cBhvr>
                                      <p:to x="100000" y="100000"/>
                                    </p:animScale>
                                    <p:animScale>
                                      <p:cBhvr>
                                        <p:cTn id="16" dur="26">
                                          <p:stCondLst>
                                            <p:cond delay="1312"/>
                                          </p:stCondLst>
                                        </p:cTn>
                                        <p:tgtEl>
                                          <p:spTgt spid="1026"/>
                                        </p:tgtEl>
                                      </p:cBhvr>
                                      <p:to x="100000" y="80000"/>
                                    </p:animScale>
                                    <p:animScale>
                                      <p:cBhvr>
                                        <p:cTn id="17" dur="166" decel="50000">
                                          <p:stCondLst>
                                            <p:cond delay="1338"/>
                                          </p:stCondLst>
                                        </p:cTn>
                                        <p:tgtEl>
                                          <p:spTgt spid="1026"/>
                                        </p:tgtEl>
                                      </p:cBhvr>
                                      <p:to x="100000" y="100000"/>
                                    </p:animScale>
                                    <p:animScale>
                                      <p:cBhvr>
                                        <p:cTn id="18" dur="26">
                                          <p:stCondLst>
                                            <p:cond delay="1642"/>
                                          </p:stCondLst>
                                        </p:cTn>
                                        <p:tgtEl>
                                          <p:spTgt spid="1026"/>
                                        </p:tgtEl>
                                      </p:cBhvr>
                                      <p:to x="100000" y="90000"/>
                                    </p:animScale>
                                    <p:animScale>
                                      <p:cBhvr>
                                        <p:cTn id="19" dur="166" decel="50000">
                                          <p:stCondLst>
                                            <p:cond delay="1668"/>
                                          </p:stCondLst>
                                        </p:cTn>
                                        <p:tgtEl>
                                          <p:spTgt spid="1026"/>
                                        </p:tgtEl>
                                      </p:cBhvr>
                                      <p:to x="100000" y="100000"/>
                                    </p:animScale>
                                    <p:animScale>
                                      <p:cBhvr>
                                        <p:cTn id="20" dur="26">
                                          <p:stCondLst>
                                            <p:cond delay="1808"/>
                                          </p:stCondLst>
                                        </p:cTn>
                                        <p:tgtEl>
                                          <p:spTgt spid="1026"/>
                                        </p:tgtEl>
                                      </p:cBhvr>
                                      <p:to x="100000" y="95000"/>
                                    </p:animScale>
                                    <p:animScale>
                                      <p:cBhvr>
                                        <p:cTn id="21" dur="166" decel="50000">
                                          <p:stCondLst>
                                            <p:cond delay="1834"/>
                                          </p:stCondLst>
                                        </p:cTn>
                                        <p:tgtEl>
                                          <p:spTgt spid="1026"/>
                                        </p:tgtEl>
                                      </p:cBhvr>
                                      <p:to x="100000" y="100000"/>
                                    </p:animScale>
                                    <p:set>
                                      <p:cBhvr>
                                        <p:cTn id="22" dur="1" fill="hold">
                                          <p:stCondLst>
                                            <p:cond delay="19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EA93D6-09FE-4905-AD73-3E398459FBDA}"/>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 xmlns:a16="http://schemas.microsoft.com/office/drawing/2014/main" id="{85E59302-4F0B-4726-AAE8-AE1E0BF2FAE2}"/>
              </a:ext>
            </a:extLst>
          </p:cNvPr>
          <p:cNvSpPr>
            <a:spLocks noGrp="1"/>
          </p:cNvSpPr>
          <p:nvPr>
            <p:ph idx="1"/>
          </p:nvPr>
        </p:nvSpPr>
        <p:spPr/>
        <p:txBody>
          <a:bodyPr/>
          <a:lstStyle/>
          <a:p>
            <a:pPr>
              <a:lnSpc>
                <a:spcPct val="150000"/>
              </a:lnSpc>
            </a:pPr>
            <a:r>
              <a:rPr lang="en-US" dirty="0"/>
              <a:t>Culture is derived from the English word ‘</a:t>
            </a:r>
            <a:r>
              <a:rPr lang="en-US" dirty="0" err="1"/>
              <a:t>kulthra</a:t>
            </a:r>
            <a:r>
              <a:rPr lang="en-US" dirty="0"/>
              <a:t>’ and Sanskrit word ‘</a:t>
            </a:r>
            <a:r>
              <a:rPr lang="en-US" dirty="0" err="1"/>
              <a:t>samskar</a:t>
            </a:r>
            <a:r>
              <a:rPr lang="en-US" dirty="0"/>
              <a:t>’, which denotes social channel and intellectual excellence. Culture is a way of life.</a:t>
            </a:r>
          </a:p>
          <a:p>
            <a:pPr>
              <a:lnSpc>
                <a:spcPct val="150000"/>
              </a:lnSpc>
            </a:pPr>
            <a:r>
              <a:rPr lang="en-US" dirty="0"/>
              <a:t>Culture is an </a:t>
            </a:r>
            <a:r>
              <a:rPr lang="en-US" dirty="0" err="1"/>
              <a:t>organisation</a:t>
            </a:r>
            <a:r>
              <a:rPr lang="en-US" dirty="0"/>
              <a:t> of phenomenon of acts (patterns of </a:t>
            </a:r>
            <a:r>
              <a:rPr lang="en-US" dirty="0" err="1"/>
              <a:t>behaviour</a:t>
            </a:r>
            <a:r>
              <a:rPr lang="en-US" dirty="0"/>
              <a:t>) objects (tools) ideas (belief, knowledge, sentiments) attitudes values the use of symbols. </a:t>
            </a:r>
            <a:endParaRPr lang="en-IN" dirty="0"/>
          </a:p>
        </p:txBody>
      </p:sp>
    </p:spTree>
    <p:extLst>
      <p:ext uri="{BB962C8B-B14F-4D97-AF65-F5344CB8AC3E}">
        <p14:creationId xmlns="" xmlns:p14="http://schemas.microsoft.com/office/powerpoint/2010/main" val="2627504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A15920-D1A1-4C1F-8ACF-52BBD8BAA258}"/>
              </a:ext>
            </a:extLst>
          </p:cNvPr>
          <p:cNvSpPr>
            <a:spLocks noGrp="1"/>
          </p:cNvSpPr>
          <p:nvPr>
            <p:ph type="title"/>
          </p:nvPr>
        </p:nvSpPr>
        <p:spPr/>
        <p:txBody>
          <a:bodyPr/>
          <a:lstStyle/>
          <a:p>
            <a:r>
              <a:rPr lang="en-US" dirty="0"/>
              <a:t>definition</a:t>
            </a:r>
            <a:endParaRPr lang="en-IN" dirty="0"/>
          </a:p>
        </p:txBody>
      </p:sp>
      <p:pic>
        <p:nvPicPr>
          <p:cNvPr id="2050" name="Picture 2" descr="Celebrating Our Culture: A New How-To-Guide | Bridges Together">
            <a:extLst>
              <a:ext uri="{FF2B5EF4-FFF2-40B4-BE49-F238E27FC236}">
                <a16:creationId xmlns="" xmlns:a16="http://schemas.microsoft.com/office/drawing/2014/main" id="{D7DE8351-6CD2-48DB-A39E-90196EF1CDE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444240" y="2589716"/>
            <a:ext cx="4358640" cy="4378098"/>
          </a:xfrm>
          <a:prstGeom prst="rect">
            <a:avLst/>
          </a:prstGeom>
          <a:noFill/>
          <a:effectLst>
            <a:softEdge rad="635000"/>
          </a:effectLst>
          <a:extLst>
            <a:ext uri="{909E8E84-426E-40DD-AFC4-6F175D3DCCD1}">
              <a14:hiddenFill xmlns="" xmlns:a14="http://schemas.microsoft.com/office/drawing/2010/main">
                <a:solidFill>
                  <a:srgbClr val="FFFFFF"/>
                </a:solidFill>
              </a14:hiddenFill>
            </a:ext>
          </a:extLst>
        </p:spPr>
      </p:pic>
      <p:sp>
        <p:nvSpPr>
          <p:cNvPr id="3" name="Content Placeholder 2">
            <a:extLst>
              <a:ext uri="{FF2B5EF4-FFF2-40B4-BE49-F238E27FC236}">
                <a16:creationId xmlns="" xmlns:a16="http://schemas.microsoft.com/office/drawing/2014/main" id="{356D6FA9-DE8D-41BC-A0DF-665B11F83F4F}"/>
              </a:ext>
            </a:extLst>
          </p:cNvPr>
          <p:cNvSpPr>
            <a:spLocks noGrp="1"/>
          </p:cNvSpPr>
          <p:nvPr>
            <p:ph idx="1"/>
          </p:nvPr>
        </p:nvSpPr>
        <p:spPr/>
        <p:txBody>
          <a:bodyPr/>
          <a:lstStyle/>
          <a:p>
            <a:pPr>
              <a:lnSpc>
                <a:spcPct val="150000"/>
              </a:lnSpc>
            </a:pPr>
            <a:r>
              <a:rPr lang="en-US" dirty="0"/>
              <a:t>‘Culture is a complex whole, which includes knowledge, belief, art, morals, customs and any other capabilities and habits acquired by the man as a member of society’—EB Taylor</a:t>
            </a:r>
            <a:endParaRPr lang="en-IN" dirty="0"/>
          </a:p>
        </p:txBody>
      </p:sp>
    </p:spTree>
    <p:extLst>
      <p:ext uri="{BB962C8B-B14F-4D97-AF65-F5344CB8AC3E}">
        <p14:creationId xmlns="" xmlns:p14="http://schemas.microsoft.com/office/powerpoint/2010/main" val="199627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FFB07D-9AD9-4A92-902C-1826275E1D6A}"/>
              </a:ext>
            </a:extLst>
          </p:cNvPr>
          <p:cNvSpPr>
            <a:spLocks noGrp="1"/>
          </p:cNvSpPr>
          <p:nvPr>
            <p:ph type="title"/>
          </p:nvPr>
        </p:nvSpPr>
        <p:spPr/>
        <p:txBody>
          <a:bodyPr/>
          <a:lstStyle/>
          <a:p>
            <a:r>
              <a:rPr lang="en-IN" dirty="0"/>
              <a:t>Characteristics</a:t>
            </a:r>
          </a:p>
        </p:txBody>
      </p:sp>
      <p:sp>
        <p:nvSpPr>
          <p:cNvPr id="3" name="Content Placeholder 2">
            <a:extLst>
              <a:ext uri="{FF2B5EF4-FFF2-40B4-BE49-F238E27FC236}">
                <a16:creationId xmlns="" xmlns:a16="http://schemas.microsoft.com/office/drawing/2014/main" id="{D57ED3D4-0B08-4B2A-BC3C-311BC38FC319}"/>
              </a:ext>
            </a:extLst>
          </p:cNvPr>
          <p:cNvSpPr>
            <a:spLocks noGrp="1"/>
          </p:cNvSpPr>
          <p:nvPr>
            <p:ph idx="1"/>
          </p:nvPr>
        </p:nvSpPr>
        <p:spPr/>
        <p:txBody>
          <a:bodyPr/>
          <a:lstStyle/>
          <a:p>
            <a:r>
              <a:rPr lang="en-US" dirty="0"/>
              <a:t>Culture is an acquired quality or learned way of </a:t>
            </a:r>
            <a:r>
              <a:rPr lang="en-US" dirty="0" err="1"/>
              <a:t>behaviour</a:t>
            </a:r>
            <a:r>
              <a:rPr lang="en-US" dirty="0"/>
              <a:t>. It is learned through experience, imitation, communication, concept, thinking and </a:t>
            </a:r>
            <a:r>
              <a:rPr lang="en-US" dirty="0" err="1"/>
              <a:t>socialisation</a:t>
            </a:r>
            <a:r>
              <a:rPr lang="en-US" dirty="0"/>
              <a:t> process. </a:t>
            </a:r>
          </a:p>
          <a:p>
            <a:r>
              <a:rPr lang="en-US" dirty="0"/>
              <a:t>Culture is transmitted by vertically or horizontally and thus it is communicative. Vertical transmission is from generation to generation, horizontal transmission is from one group to another group within the same period.</a:t>
            </a:r>
          </a:p>
          <a:p>
            <a:r>
              <a:rPr lang="en-US" dirty="0"/>
              <a:t>Culture is social but not individual.</a:t>
            </a:r>
          </a:p>
          <a:p>
            <a:r>
              <a:rPr lang="en-IN" dirty="0"/>
              <a:t>Culture is idealistic, adoptive, integrative.</a:t>
            </a:r>
          </a:p>
          <a:p>
            <a:r>
              <a:rPr lang="en-US" dirty="0"/>
              <a:t>Culture fulfills some needs and desires of individual to fulfill group functions.</a:t>
            </a:r>
            <a:endParaRPr lang="en-IN" dirty="0"/>
          </a:p>
        </p:txBody>
      </p:sp>
      <p:pic>
        <p:nvPicPr>
          <p:cNvPr id="4" name="Picture 2" descr="How Patients' Culture Influences Health Care">
            <a:extLst>
              <a:ext uri="{FF2B5EF4-FFF2-40B4-BE49-F238E27FC236}">
                <a16:creationId xmlns="" xmlns:a16="http://schemas.microsoft.com/office/drawing/2014/main" id="{E6CAAE30-1B19-42A7-ABA7-259BDD7B066E}"/>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92380" y="167640"/>
            <a:ext cx="4098580" cy="248643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4377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7CFBB5-8ED6-4085-918F-036094202E71}"/>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B7C22239-181E-4B46-B67B-6E35A3B20DA9}"/>
              </a:ext>
            </a:extLst>
          </p:cNvPr>
          <p:cNvSpPr>
            <a:spLocks noGrp="1"/>
          </p:cNvSpPr>
          <p:nvPr>
            <p:ph idx="1"/>
          </p:nvPr>
        </p:nvSpPr>
        <p:spPr/>
        <p:txBody>
          <a:bodyPr/>
          <a:lstStyle/>
          <a:p>
            <a:r>
              <a:rPr lang="en-US" dirty="0"/>
              <a:t>Culture evolves into more complex forms through division of </a:t>
            </a:r>
            <a:r>
              <a:rPr lang="en-US" dirty="0" err="1"/>
              <a:t>labour</a:t>
            </a:r>
            <a:r>
              <a:rPr lang="en-US" dirty="0"/>
              <a:t>, which develops special skills, the interdependence of members within the society. </a:t>
            </a:r>
          </a:p>
          <a:p>
            <a:r>
              <a:rPr lang="en-US" dirty="0"/>
              <a:t>Culture is continuous and cumulative.</a:t>
            </a:r>
          </a:p>
          <a:p>
            <a:r>
              <a:rPr lang="en-US" dirty="0"/>
              <a:t>Culture is dynamic. Culture is subjected to slow but constant changes.</a:t>
            </a:r>
          </a:p>
          <a:p>
            <a:r>
              <a:rPr lang="en-US" dirty="0"/>
              <a:t>Culture is gratifying. Culture provides opportunities and provides means for the satisfaction of our needs (biological and social) and desires. </a:t>
            </a:r>
          </a:p>
          <a:p>
            <a:r>
              <a:rPr lang="en-US" dirty="0"/>
              <a:t>Culture varies from society to society.</a:t>
            </a:r>
          </a:p>
          <a:p>
            <a:r>
              <a:rPr lang="en-US" dirty="0"/>
              <a:t>Culture is super organic. Culture is independent of physical and physiological properties and characteristics.</a:t>
            </a:r>
            <a:endParaRPr lang="en-IN" dirty="0"/>
          </a:p>
        </p:txBody>
      </p:sp>
    </p:spTree>
    <p:extLst>
      <p:ext uri="{BB962C8B-B14F-4D97-AF65-F5344CB8AC3E}">
        <p14:creationId xmlns="" xmlns:p14="http://schemas.microsoft.com/office/powerpoint/2010/main" val="24433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D88759-2972-4789-8CAA-B20C0ECDEB73}"/>
              </a:ext>
            </a:extLst>
          </p:cNvPr>
          <p:cNvSpPr>
            <a:spLocks noGrp="1"/>
          </p:cNvSpPr>
          <p:nvPr>
            <p:ph type="title"/>
          </p:nvPr>
        </p:nvSpPr>
        <p:spPr/>
        <p:txBody>
          <a:bodyPr/>
          <a:lstStyle/>
          <a:p>
            <a:r>
              <a:rPr lang="en-IN" dirty="0"/>
              <a:t>Types of Culture</a:t>
            </a:r>
          </a:p>
        </p:txBody>
      </p:sp>
      <p:graphicFrame>
        <p:nvGraphicFramePr>
          <p:cNvPr id="4" name="Content Placeholder 3">
            <a:extLst>
              <a:ext uri="{FF2B5EF4-FFF2-40B4-BE49-F238E27FC236}">
                <a16:creationId xmlns="" xmlns:a16="http://schemas.microsoft.com/office/drawing/2014/main" id="{48E66C46-C849-407C-A930-711F02D7C2B4}"/>
              </a:ext>
            </a:extLst>
          </p:cNvPr>
          <p:cNvGraphicFramePr>
            <a:graphicFrameLocks noGrp="1"/>
          </p:cNvGraphicFramePr>
          <p:nvPr>
            <p:ph idx="1"/>
            <p:extLst>
              <p:ext uri="{D42A27DB-BD31-4B8C-83A1-F6EECF244321}">
                <p14:modId xmlns="" xmlns:p14="http://schemas.microsoft.com/office/powerpoint/2010/main" val="64297748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100" name="Picture 4" descr="HR Roundtable: What is Culture? – TLNT">
            <a:extLst>
              <a:ext uri="{FF2B5EF4-FFF2-40B4-BE49-F238E27FC236}">
                <a16:creationId xmlns="" xmlns:a16="http://schemas.microsoft.com/office/drawing/2014/main" id="{E0C4CE40-F624-457B-8D00-E1D68A223252}"/>
              </a:ext>
            </a:extLst>
          </p:cNvPr>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4446824" y="2405063"/>
            <a:ext cx="3298352" cy="303053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0858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697CE9-2ED0-4611-B407-A5E1B87764BC}"/>
              </a:ext>
            </a:extLst>
          </p:cNvPr>
          <p:cNvSpPr>
            <a:spLocks noGrp="1"/>
          </p:cNvSpPr>
          <p:nvPr>
            <p:ph type="title"/>
          </p:nvPr>
        </p:nvSpPr>
        <p:spPr/>
        <p:txBody>
          <a:bodyPr/>
          <a:lstStyle/>
          <a:p>
            <a:r>
              <a:rPr lang="en-IN" dirty="0"/>
              <a:t>Functions of Culture</a:t>
            </a:r>
          </a:p>
        </p:txBody>
      </p:sp>
      <p:sp>
        <p:nvSpPr>
          <p:cNvPr id="3" name="Content Placeholder 2">
            <a:extLst>
              <a:ext uri="{FF2B5EF4-FFF2-40B4-BE49-F238E27FC236}">
                <a16:creationId xmlns="" xmlns:a16="http://schemas.microsoft.com/office/drawing/2014/main" id="{C76BBD01-FDDF-4417-9EC7-34276D5D8F9A}"/>
              </a:ext>
            </a:extLst>
          </p:cNvPr>
          <p:cNvSpPr>
            <a:spLocks noGrp="1"/>
          </p:cNvSpPr>
          <p:nvPr>
            <p:ph idx="1"/>
          </p:nvPr>
        </p:nvSpPr>
        <p:spPr>
          <a:xfrm>
            <a:off x="581192" y="2180496"/>
            <a:ext cx="11029615" cy="4361706"/>
          </a:xfrm>
        </p:spPr>
        <p:txBody>
          <a:bodyPr>
            <a:normAutofit lnSpcReduction="10000"/>
          </a:bodyPr>
          <a:lstStyle/>
          <a:p>
            <a:pPr marL="342900" indent="-342900">
              <a:buAutoNum type="arabicPeriod"/>
            </a:pPr>
            <a:r>
              <a:rPr lang="en-US" dirty="0"/>
              <a:t>Culture makes man as a social being.</a:t>
            </a:r>
          </a:p>
          <a:p>
            <a:pPr marL="342900" indent="-342900">
              <a:buAutoNum type="arabicPeriod"/>
            </a:pPr>
            <a:r>
              <a:rPr lang="en-US" dirty="0"/>
              <a:t>To regulate the conduct and prepares the human being for group life through the process of </a:t>
            </a:r>
            <a:r>
              <a:rPr lang="en-US" dirty="0" err="1"/>
              <a:t>socialisation</a:t>
            </a:r>
            <a:r>
              <a:rPr lang="en-US" dirty="0"/>
              <a:t>. </a:t>
            </a:r>
          </a:p>
          <a:p>
            <a:pPr marL="342900" indent="-342900">
              <a:buAutoNum type="arabicPeriod"/>
            </a:pPr>
            <a:r>
              <a:rPr lang="en-US" dirty="0"/>
              <a:t>It defines the meaning of situation. </a:t>
            </a:r>
          </a:p>
          <a:p>
            <a:pPr marL="342900" indent="-342900">
              <a:buAutoNum type="arabicPeriod"/>
            </a:pPr>
            <a:r>
              <a:rPr lang="en-US" dirty="0"/>
              <a:t>Provides solutions to complicated situations as it provides traditional interpretation to certain situations. </a:t>
            </a:r>
          </a:p>
          <a:p>
            <a:pPr marL="342900" indent="-342900">
              <a:buAutoNum type="arabicPeriod"/>
            </a:pPr>
            <a:r>
              <a:rPr lang="en-US" dirty="0"/>
              <a:t>Defines values, attitudes and goals. </a:t>
            </a:r>
          </a:p>
          <a:p>
            <a:pPr marL="342900" indent="-342900">
              <a:buAutoNum type="arabicPeriod"/>
            </a:pPr>
            <a:r>
              <a:rPr lang="en-US" dirty="0"/>
              <a:t>Broaden the vision of individuals.</a:t>
            </a:r>
          </a:p>
          <a:p>
            <a:pPr marL="342900" indent="-342900">
              <a:buAutoNum type="arabicPeriod"/>
            </a:pPr>
            <a:r>
              <a:rPr lang="en-US" dirty="0"/>
              <a:t>Provides </a:t>
            </a:r>
            <a:r>
              <a:rPr lang="en-US" dirty="0" err="1"/>
              <a:t>behaviour</a:t>
            </a:r>
            <a:r>
              <a:rPr lang="en-US" dirty="0"/>
              <a:t> pattern and relationship with others.</a:t>
            </a:r>
          </a:p>
          <a:p>
            <a:pPr marL="342900" indent="-342900">
              <a:buAutoNum type="arabicPeriod"/>
            </a:pPr>
            <a:r>
              <a:rPr lang="en-US" dirty="0"/>
              <a:t>Keeps the individual </a:t>
            </a:r>
            <a:r>
              <a:rPr lang="en-US" dirty="0" err="1"/>
              <a:t>behaviour</a:t>
            </a:r>
            <a:r>
              <a:rPr lang="en-US" dirty="0"/>
              <a:t> intact.</a:t>
            </a:r>
          </a:p>
          <a:p>
            <a:pPr marL="342900" indent="-342900">
              <a:buAutoNum type="arabicPeriod"/>
            </a:pPr>
            <a:r>
              <a:rPr lang="en-US" dirty="0"/>
              <a:t>Creates new needs and interests.</a:t>
            </a:r>
          </a:p>
          <a:p>
            <a:pPr marL="342900" indent="-342900">
              <a:buAutoNum type="arabicPeriod"/>
            </a:pPr>
            <a:r>
              <a:rPr lang="en-US" dirty="0" err="1"/>
              <a:t>Moulds</a:t>
            </a:r>
            <a:r>
              <a:rPr lang="en-US" dirty="0"/>
              <a:t> national character. </a:t>
            </a:r>
          </a:p>
          <a:p>
            <a:pPr marL="342900" indent="-342900">
              <a:buAutoNum type="arabicPeriod"/>
            </a:pPr>
            <a:r>
              <a:rPr lang="en-US" dirty="0"/>
              <a:t>Defines myths, legends, supernatural believes</a:t>
            </a:r>
            <a:endParaRPr lang="en-IN" dirty="0"/>
          </a:p>
        </p:txBody>
      </p:sp>
    </p:spTree>
    <p:extLst>
      <p:ext uri="{BB962C8B-B14F-4D97-AF65-F5344CB8AC3E}">
        <p14:creationId xmlns="" xmlns:p14="http://schemas.microsoft.com/office/powerpoint/2010/main" val="368457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03FDC3-2FF4-4DEB-875D-8B376341DA82}"/>
              </a:ext>
            </a:extLst>
          </p:cNvPr>
          <p:cNvSpPr>
            <a:spLocks noGrp="1"/>
          </p:cNvSpPr>
          <p:nvPr>
            <p:ph type="title"/>
          </p:nvPr>
        </p:nvSpPr>
        <p:spPr/>
        <p:txBody>
          <a:bodyPr/>
          <a:lstStyle/>
          <a:p>
            <a:r>
              <a:rPr lang="en-US" dirty="0" err="1"/>
              <a:t>Organisation</a:t>
            </a:r>
            <a:r>
              <a:rPr lang="en-US" dirty="0"/>
              <a:t> of culture</a:t>
            </a:r>
            <a:endParaRPr lang="en-IN" dirty="0"/>
          </a:p>
        </p:txBody>
      </p:sp>
      <p:graphicFrame>
        <p:nvGraphicFramePr>
          <p:cNvPr id="6" name="Content Placeholder 5">
            <a:extLst>
              <a:ext uri="{FF2B5EF4-FFF2-40B4-BE49-F238E27FC236}">
                <a16:creationId xmlns="" xmlns:a16="http://schemas.microsoft.com/office/drawing/2014/main" id="{96F32397-353F-4684-BF77-B4E481F2CE8D}"/>
              </a:ext>
            </a:extLst>
          </p:cNvPr>
          <p:cNvGraphicFramePr>
            <a:graphicFrameLocks noGrp="1"/>
          </p:cNvGraphicFramePr>
          <p:nvPr>
            <p:ph idx="1"/>
            <p:extLst>
              <p:ext uri="{D42A27DB-BD31-4B8C-83A1-F6EECF244321}">
                <p14:modId xmlns="" xmlns:p14="http://schemas.microsoft.com/office/powerpoint/2010/main" val="2946586543"/>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0" name="Picture 2" descr="4 Types of Organizational Cultures (+ Culture Examples) | SurveyLegend">
            <a:extLst>
              <a:ext uri="{FF2B5EF4-FFF2-40B4-BE49-F238E27FC236}">
                <a16:creationId xmlns="" xmlns:a16="http://schemas.microsoft.com/office/drawing/2014/main" id="{5F3D7DC3-BD9E-44C1-B3C1-648B31B0A47A}"/>
              </a:ext>
            </a:extLst>
          </p:cNvPr>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8566784" y="3153093"/>
            <a:ext cx="3452495" cy="287178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1182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60AD27-DC3E-44F1-B274-4B39A9D67424}"/>
              </a:ext>
            </a:extLst>
          </p:cNvPr>
          <p:cNvSpPr>
            <a:spLocks noGrp="1"/>
          </p:cNvSpPr>
          <p:nvPr>
            <p:ph type="title"/>
          </p:nvPr>
        </p:nvSpPr>
        <p:spPr/>
        <p:txBody>
          <a:bodyPr/>
          <a:lstStyle/>
          <a:p>
            <a:r>
              <a:rPr lang="en-US" dirty="0"/>
              <a:t>Factors of Cultural Variations</a:t>
            </a:r>
            <a:endParaRPr lang="en-IN" dirty="0"/>
          </a:p>
        </p:txBody>
      </p:sp>
      <p:sp>
        <p:nvSpPr>
          <p:cNvPr id="3" name="Content Placeholder 2">
            <a:extLst>
              <a:ext uri="{FF2B5EF4-FFF2-40B4-BE49-F238E27FC236}">
                <a16:creationId xmlns="" xmlns:a16="http://schemas.microsoft.com/office/drawing/2014/main" id="{3A122F9C-8D36-4001-80CC-C9D5DDF3C3C9}"/>
              </a:ext>
            </a:extLst>
          </p:cNvPr>
          <p:cNvSpPr>
            <a:spLocks noGrp="1"/>
          </p:cNvSpPr>
          <p:nvPr>
            <p:ph idx="1"/>
          </p:nvPr>
        </p:nvSpPr>
        <p:spPr/>
        <p:txBody>
          <a:bodyPr/>
          <a:lstStyle/>
          <a:p>
            <a:pPr marL="0" indent="0">
              <a:buNone/>
            </a:pPr>
            <a:r>
              <a:rPr lang="en-US" dirty="0"/>
              <a:t>• Historical accidents. </a:t>
            </a:r>
            <a:r>
              <a:rPr lang="en-US" dirty="0" err="1"/>
              <a:t>Eg</a:t>
            </a:r>
            <a:r>
              <a:rPr lang="en-US" dirty="0"/>
              <a:t>: Monogamy, Polygamy. </a:t>
            </a:r>
          </a:p>
          <a:p>
            <a:pPr marL="0" indent="0">
              <a:buNone/>
            </a:pPr>
            <a:r>
              <a:rPr lang="en-US" dirty="0"/>
              <a:t>• Geographical environment. </a:t>
            </a:r>
          </a:p>
          <a:p>
            <a:pPr marL="0" indent="0">
              <a:buNone/>
            </a:pPr>
            <a:r>
              <a:rPr lang="en-US" dirty="0"/>
              <a:t>• Mobility of human beings. </a:t>
            </a:r>
          </a:p>
          <a:p>
            <a:pPr marL="0" indent="0">
              <a:buNone/>
            </a:pPr>
            <a:r>
              <a:rPr lang="en-US" dirty="0"/>
              <a:t>• Inventions, Discoveries—which influence technology, customs, traditions, believes and faith. </a:t>
            </a:r>
          </a:p>
          <a:p>
            <a:pPr marL="0" indent="0">
              <a:buNone/>
            </a:pPr>
            <a:r>
              <a:rPr lang="en-US" dirty="0"/>
              <a:t>• Individual peculiarities. </a:t>
            </a:r>
          </a:p>
          <a:p>
            <a:pPr marL="0" indent="0">
              <a:buNone/>
            </a:pPr>
            <a:r>
              <a:rPr lang="en-US" dirty="0"/>
              <a:t>• Change on modes of production. </a:t>
            </a:r>
          </a:p>
          <a:p>
            <a:pPr marL="0" indent="0">
              <a:buNone/>
            </a:pPr>
            <a:r>
              <a:rPr lang="en-US" dirty="0"/>
              <a:t>• Dominant cultural themes. </a:t>
            </a:r>
            <a:endParaRPr lang="en-IN" dirty="0"/>
          </a:p>
        </p:txBody>
      </p:sp>
    </p:spTree>
    <p:extLst>
      <p:ext uri="{BB962C8B-B14F-4D97-AF65-F5344CB8AC3E}">
        <p14:creationId xmlns="" xmlns:p14="http://schemas.microsoft.com/office/powerpoint/2010/main" val="49474017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60</TotalTime>
  <Words>1175</Words>
  <Application>Microsoft Office PowerPoint</Application>
  <PresentationFormat>Custom</PresentationFormat>
  <Paragraphs>102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Dividend</vt:lpstr>
      <vt:lpstr>culture</vt:lpstr>
      <vt:lpstr>Introduction</vt:lpstr>
      <vt:lpstr>definition</vt:lpstr>
      <vt:lpstr>Characteristics</vt:lpstr>
      <vt:lpstr>Slide 5</vt:lpstr>
      <vt:lpstr>Types of Culture</vt:lpstr>
      <vt:lpstr>Functions of Culture</vt:lpstr>
      <vt:lpstr>Organisation of culture</vt:lpstr>
      <vt:lpstr>Factors of Cultural Variations</vt:lpstr>
      <vt:lpstr>Components of Culture</vt:lpstr>
      <vt:lpstr>Slide 11</vt:lpstr>
      <vt:lpstr>Impact of Culture on Human Behaviour</vt:lpstr>
      <vt:lpstr>Slide 13</vt:lpstr>
      <vt:lpstr>Culture Induced Symptoms and Diseases</vt:lpstr>
      <vt:lpstr>Slide 15</vt:lpstr>
      <vt:lpstr>Cultural Factors Affecting Health and Diseases</vt:lpstr>
      <vt:lpstr>Cultural Factors Affecting Health and Diseases</vt:lpstr>
      <vt:lpstr>Cultural Factors Affecting Health and Diseases</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dc:title>
  <dc:creator>yash jain</dc:creator>
  <cp:lastModifiedBy>HP</cp:lastModifiedBy>
  <cp:revision>11</cp:revision>
  <dcterms:created xsi:type="dcterms:W3CDTF">2022-05-08T06:21:52Z</dcterms:created>
  <dcterms:modified xsi:type="dcterms:W3CDTF">2024-06-19T04:33:25Z</dcterms:modified>
</cp:coreProperties>
</file>